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2" r:id="rId4"/>
  </p:sldMasterIdLst>
  <p:notesMasterIdLst>
    <p:notesMasterId r:id="rId34"/>
  </p:notesMasterIdLst>
  <p:sldIdLst>
    <p:sldId id="256" r:id="rId5"/>
    <p:sldId id="288" r:id="rId6"/>
    <p:sldId id="290" r:id="rId7"/>
    <p:sldId id="291" r:id="rId8"/>
    <p:sldId id="297" r:id="rId9"/>
    <p:sldId id="292" r:id="rId10"/>
    <p:sldId id="314" r:id="rId11"/>
    <p:sldId id="303" r:id="rId12"/>
    <p:sldId id="304" r:id="rId13"/>
    <p:sldId id="305" r:id="rId14"/>
    <p:sldId id="306" r:id="rId15"/>
    <p:sldId id="316" r:id="rId16"/>
    <p:sldId id="307" r:id="rId17"/>
    <p:sldId id="293" r:id="rId18"/>
    <p:sldId id="309" r:id="rId19"/>
    <p:sldId id="308" r:id="rId20"/>
    <p:sldId id="294" r:id="rId21"/>
    <p:sldId id="310" r:id="rId22"/>
    <p:sldId id="311" r:id="rId23"/>
    <p:sldId id="312" r:id="rId24"/>
    <p:sldId id="313" r:id="rId25"/>
    <p:sldId id="295" r:id="rId26"/>
    <p:sldId id="315" r:id="rId27"/>
    <p:sldId id="298" r:id="rId28"/>
    <p:sldId id="299" r:id="rId29"/>
    <p:sldId id="301" r:id="rId30"/>
    <p:sldId id="296" r:id="rId31"/>
    <p:sldId id="302" r:id="rId32"/>
    <p:sldId id="317" r:id="rId3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5143C8-7080-2285-5FA3-62FE42CCB5CD}" v="10" dt="2024-06-19T12:44:21.906"/>
  </p1510:revLst>
</p1510:revInfo>
</file>

<file path=ppt/tableStyles.xml><?xml version="1.0" encoding="utf-8"?>
<a:tblStyleLst xmlns:a="http://schemas.openxmlformats.org/drawingml/2006/main" def="{A52B5110-1017-4BDD-BE19-8C005525212D}">
  <a:tblStyle styleId="{A52B5110-1017-4BDD-BE19-8C00552521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8EF33FE-0210-46FE-9C14-FAA2735FEEA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ARA LARISSA DE ALMEIDA PEREIRA" userId="S::samara.pereira4@fatec.sp.gov.br::2e31a5c6-3149-4c77-b7b1-02c447197219" providerId="AD" clId="Web-{AB42A291-A484-9E21-E268-50F2C4E23606}"/>
    <pc:docChg chg="addSld modSld">
      <pc:chgData name="SAMARA LARISSA DE ALMEIDA PEREIRA" userId="S::samara.pereira4@fatec.sp.gov.br::2e31a5c6-3149-4c77-b7b1-02c447197219" providerId="AD" clId="Web-{AB42A291-A484-9E21-E268-50F2C4E23606}" dt="2024-05-25T19:37:32.068" v="102" actId="1076"/>
      <pc:docMkLst>
        <pc:docMk/>
      </pc:docMkLst>
      <pc:sldChg chg="delSp">
        <pc:chgData name="SAMARA LARISSA DE ALMEIDA PEREIRA" userId="S::samara.pereira4@fatec.sp.gov.br::2e31a5c6-3149-4c77-b7b1-02c447197219" providerId="AD" clId="Web-{AB42A291-A484-9E21-E268-50F2C4E23606}" dt="2024-05-25T18:16:30.493" v="9"/>
        <pc:sldMkLst>
          <pc:docMk/>
          <pc:sldMk cId="4107188240" sldId="295"/>
        </pc:sldMkLst>
        <pc:picChg chg="del">
          <ac:chgData name="SAMARA LARISSA DE ALMEIDA PEREIRA" userId="S::samara.pereira4@fatec.sp.gov.br::2e31a5c6-3149-4c77-b7b1-02c447197219" providerId="AD" clId="Web-{AB42A291-A484-9E21-E268-50F2C4E23606}" dt="2024-05-25T18:16:30.493" v="9"/>
          <ac:picMkLst>
            <pc:docMk/>
            <pc:sldMk cId="4107188240" sldId="295"/>
            <ac:picMk id="3" creationId="{C081FA9D-B555-30F8-9267-6D58F4C2F5A5}"/>
          </ac:picMkLst>
        </pc:picChg>
      </pc:sldChg>
      <pc:sldChg chg="addSp delSp modSp">
        <pc:chgData name="SAMARA LARISSA DE ALMEIDA PEREIRA" userId="S::samara.pereira4@fatec.sp.gov.br::2e31a5c6-3149-4c77-b7b1-02c447197219" providerId="AD" clId="Web-{AB42A291-A484-9E21-E268-50F2C4E23606}" dt="2024-05-25T18:16:38.103" v="10" actId="1076"/>
        <pc:sldMkLst>
          <pc:docMk/>
          <pc:sldMk cId="3084550104" sldId="296"/>
        </pc:sldMkLst>
        <pc:picChg chg="del">
          <ac:chgData name="SAMARA LARISSA DE ALMEIDA PEREIRA" userId="S::samara.pereira4@fatec.sp.gov.br::2e31a5c6-3149-4c77-b7b1-02c447197219" providerId="AD" clId="Web-{AB42A291-A484-9E21-E268-50F2C4E23606}" dt="2024-05-25T18:16:15.632" v="7"/>
          <ac:picMkLst>
            <pc:docMk/>
            <pc:sldMk cId="3084550104" sldId="296"/>
            <ac:picMk id="3" creationId="{01B44984-8BAE-6574-5A73-34446EF7073B}"/>
          </ac:picMkLst>
        </pc:picChg>
        <pc:picChg chg="add mod">
          <ac:chgData name="SAMARA LARISSA DE ALMEIDA PEREIRA" userId="S::samara.pereira4@fatec.sp.gov.br::2e31a5c6-3149-4c77-b7b1-02c447197219" providerId="AD" clId="Web-{AB42A291-A484-9E21-E268-50F2C4E23606}" dt="2024-05-25T18:16:38.103" v="10" actId="1076"/>
          <ac:picMkLst>
            <pc:docMk/>
            <pc:sldMk cId="3084550104" sldId="296"/>
            <ac:picMk id="5" creationId="{2221EC8D-1A34-935B-3533-77BDE668C19B}"/>
          </ac:picMkLst>
        </pc:picChg>
      </pc:sldChg>
      <pc:sldChg chg="addSp delSp modSp new mod modClrScheme chgLayout">
        <pc:chgData name="SAMARA LARISSA DE ALMEIDA PEREIRA" userId="S::samara.pereira4@fatec.sp.gov.br::2e31a5c6-3149-4c77-b7b1-02c447197219" providerId="AD" clId="Web-{AB42A291-A484-9E21-E268-50F2C4E23606}" dt="2024-05-25T18:47:44.376" v="79" actId="1076"/>
        <pc:sldMkLst>
          <pc:docMk/>
          <pc:sldMk cId="1410733895" sldId="297"/>
        </pc:sldMkLst>
        <pc:spChg chg="mod ord">
          <ac:chgData name="SAMARA LARISSA DE ALMEIDA PEREIRA" userId="S::samara.pereira4@fatec.sp.gov.br::2e31a5c6-3149-4c77-b7b1-02c447197219" providerId="AD" clId="Web-{AB42A291-A484-9E21-E268-50F2C4E23606}" dt="2024-05-25T18:18:52.154" v="12"/>
          <ac:spMkLst>
            <pc:docMk/>
            <pc:sldMk cId="1410733895" sldId="297"/>
            <ac:spMk id="2" creationId="{BDBEED86-C060-D9A0-7448-1699A2D47422}"/>
          </ac:spMkLst>
        </pc:spChg>
        <pc:spChg chg="add mod ord">
          <ac:chgData name="SAMARA LARISSA DE ALMEIDA PEREIRA" userId="S::samara.pereira4@fatec.sp.gov.br::2e31a5c6-3149-4c77-b7b1-02c447197219" providerId="AD" clId="Web-{AB42A291-A484-9E21-E268-50F2C4E23606}" dt="2024-05-25T18:39:03.061" v="31" actId="1076"/>
          <ac:spMkLst>
            <pc:docMk/>
            <pc:sldMk cId="1410733895" sldId="297"/>
            <ac:spMk id="3" creationId="{4F8FCEFB-B36E-2CAB-8263-635708512E59}"/>
          </ac:spMkLst>
        </pc:spChg>
        <pc:spChg chg="add mod ord">
          <ac:chgData name="SAMARA LARISSA DE ALMEIDA PEREIRA" userId="S::samara.pereira4@fatec.sp.gov.br::2e31a5c6-3149-4c77-b7b1-02c447197219" providerId="AD" clId="Web-{AB42A291-A484-9E21-E268-50F2C4E23606}" dt="2024-05-25T18:47:44.376" v="79" actId="1076"/>
          <ac:spMkLst>
            <pc:docMk/>
            <pc:sldMk cId="1410733895" sldId="297"/>
            <ac:spMk id="4" creationId="{94E2300D-0BAE-2892-0BB3-6042F60D22C3}"/>
          </ac:spMkLst>
        </pc:spChg>
        <pc:picChg chg="add del mod">
          <ac:chgData name="SAMARA LARISSA DE ALMEIDA PEREIRA" userId="S::samara.pereira4@fatec.sp.gov.br::2e31a5c6-3149-4c77-b7b1-02c447197219" providerId="AD" clId="Web-{AB42A291-A484-9E21-E268-50F2C4E23606}" dt="2024-05-25T18:34:13.826" v="15"/>
          <ac:picMkLst>
            <pc:docMk/>
            <pc:sldMk cId="1410733895" sldId="297"/>
            <ac:picMk id="5" creationId="{0E1A6CF0-0A2F-F7D9-5643-DD041DB12EF8}"/>
          </ac:picMkLst>
        </pc:picChg>
      </pc:sldChg>
      <pc:sldChg chg="addSp modSp new mod modClrScheme chgLayout">
        <pc:chgData name="SAMARA LARISSA DE ALMEIDA PEREIRA" userId="S::samara.pereira4@fatec.sp.gov.br::2e31a5c6-3149-4c77-b7b1-02c447197219" providerId="AD" clId="Web-{AB42A291-A484-9E21-E268-50F2C4E23606}" dt="2024-05-25T19:37:32.068" v="102" actId="1076"/>
        <pc:sldMkLst>
          <pc:docMk/>
          <pc:sldMk cId="3756963311" sldId="298"/>
        </pc:sldMkLst>
        <pc:spChg chg="mod ord">
          <ac:chgData name="SAMARA LARISSA DE ALMEIDA PEREIRA" userId="S::samara.pereira4@fatec.sp.gov.br::2e31a5c6-3149-4c77-b7b1-02c447197219" providerId="AD" clId="Web-{AB42A291-A484-9E21-E268-50F2C4E23606}" dt="2024-05-25T19:35:34.453" v="81"/>
          <ac:spMkLst>
            <pc:docMk/>
            <pc:sldMk cId="3756963311" sldId="298"/>
            <ac:spMk id="2" creationId="{6AC1F7D7-2FA6-F664-C11B-D176DDE23D54}"/>
          </ac:spMkLst>
        </pc:spChg>
        <pc:spChg chg="add mod ord">
          <ac:chgData name="SAMARA LARISSA DE ALMEIDA PEREIRA" userId="S::samara.pereira4@fatec.sp.gov.br::2e31a5c6-3149-4c77-b7b1-02c447197219" providerId="AD" clId="Web-{AB42A291-A484-9E21-E268-50F2C4E23606}" dt="2024-05-25T19:37:32.068" v="102" actId="1076"/>
          <ac:spMkLst>
            <pc:docMk/>
            <pc:sldMk cId="3756963311" sldId="298"/>
            <ac:spMk id="3" creationId="{4BB0EA0D-959D-A269-48D6-8C460F267B44}"/>
          </ac:spMkLst>
        </pc:spChg>
        <pc:spChg chg="add mod ord">
          <ac:chgData name="SAMARA LARISSA DE ALMEIDA PEREIRA" userId="S::samara.pereira4@fatec.sp.gov.br::2e31a5c6-3149-4c77-b7b1-02c447197219" providerId="AD" clId="Web-{AB42A291-A484-9E21-E268-50F2C4E23606}" dt="2024-05-25T19:37:26.646" v="101" actId="1076"/>
          <ac:spMkLst>
            <pc:docMk/>
            <pc:sldMk cId="3756963311" sldId="298"/>
            <ac:spMk id="4" creationId="{993484D9-0D2A-DD68-5D36-27C9C4A89F98}"/>
          </ac:spMkLst>
        </pc:spChg>
      </pc:sldChg>
    </pc:docChg>
  </pc:docChgLst>
  <pc:docChgLst>
    <pc:chgData name="SAMARA LARISSA DE ALMEIDA PEREIRA" userId="S::samara.pereira4@fatec.sp.gov.br::2e31a5c6-3149-4c77-b7b1-02c447197219" providerId="AD" clId="Web-{EFD16262-1141-38B3-78F3-BBC48B802D88}"/>
    <pc:docChg chg="delSld modSld sldOrd">
      <pc:chgData name="SAMARA LARISSA DE ALMEIDA PEREIRA" userId="S::samara.pereira4@fatec.sp.gov.br::2e31a5c6-3149-4c77-b7b1-02c447197219" providerId="AD" clId="Web-{EFD16262-1141-38B3-78F3-BBC48B802D88}" dt="2024-05-14T22:39:46.239" v="159" actId="20577"/>
      <pc:docMkLst>
        <pc:docMk/>
      </pc:docMkLst>
      <pc:sldChg chg="addSp delSp modSp">
        <pc:chgData name="SAMARA LARISSA DE ALMEIDA PEREIRA" userId="S::samara.pereira4@fatec.sp.gov.br::2e31a5c6-3149-4c77-b7b1-02c447197219" providerId="AD" clId="Web-{EFD16262-1141-38B3-78F3-BBC48B802D88}" dt="2024-05-14T22:39:46.239" v="159" actId="20577"/>
        <pc:sldMkLst>
          <pc:docMk/>
          <pc:sldMk cId="0" sldId="256"/>
        </pc:sldMkLst>
        <pc:spChg chg="add del">
          <ac:chgData name="SAMARA LARISSA DE ALMEIDA PEREIRA" userId="S::samara.pereira4@fatec.sp.gov.br::2e31a5c6-3149-4c77-b7b1-02c447197219" providerId="AD" clId="Web-{EFD16262-1141-38B3-78F3-BBC48B802D88}" dt="2024-05-14T22:18:10.701" v="18"/>
          <ac:spMkLst>
            <pc:docMk/>
            <pc:sldMk cId="0" sldId="256"/>
            <ac:spMk id="2" creationId="{0B982D22-DDFE-CD4C-7725-5139199B8E70}"/>
          </ac:spMkLst>
        </pc:spChg>
        <pc:spChg chg="add mod">
          <ac:chgData name="SAMARA LARISSA DE ALMEIDA PEREIRA" userId="S::samara.pereira4@fatec.sp.gov.br::2e31a5c6-3149-4c77-b7b1-02c447197219" providerId="AD" clId="Web-{EFD16262-1141-38B3-78F3-BBC48B802D88}" dt="2024-05-14T22:29:38.933" v="129" actId="1076"/>
          <ac:spMkLst>
            <pc:docMk/>
            <pc:sldMk cId="0" sldId="256"/>
            <ac:spMk id="3" creationId="{BDD93445-60B4-2790-C5BC-4C7A6EE84C82}"/>
          </ac:spMkLst>
        </pc:spChg>
        <pc:spChg chg="mod">
          <ac:chgData name="SAMARA LARISSA DE ALMEIDA PEREIRA" userId="S::samara.pereira4@fatec.sp.gov.br::2e31a5c6-3149-4c77-b7b1-02c447197219" providerId="AD" clId="Web-{EFD16262-1141-38B3-78F3-BBC48B802D88}" dt="2024-05-14T22:39:46.239" v="159" actId="20577"/>
          <ac:spMkLst>
            <pc:docMk/>
            <pc:sldMk cId="0" sldId="256"/>
            <ac:spMk id="69" creationId="{00000000-0000-0000-0000-000000000000}"/>
          </ac:spMkLst>
        </pc:spChg>
        <pc:picChg chg="add del mod modCrop">
          <ac:chgData name="SAMARA LARISSA DE ALMEIDA PEREIRA" userId="S::samara.pereira4@fatec.sp.gov.br::2e31a5c6-3149-4c77-b7b1-02c447197219" providerId="AD" clId="Web-{EFD16262-1141-38B3-78F3-BBC48B802D88}" dt="2024-05-14T22:26:51.348" v="101"/>
          <ac:picMkLst>
            <pc:docMk/>
            <pc:sldMk cId="0" sldId="256"/>
            <ac:picMk id="4" creationId="{BF951AEA-CBD7-04B0-E774-AFA0E1260FB7}"/>
          </ac:picMkLst>
        </pc:picChg>
        <pc:picChg chg="add mod">
          <ac:chgData name="SAMARA LARISSA DE ALMEIDA PEREIRA" userId="S::samara.pereira4@fatec.sp.gov.br::2e31a5c6-3149-4c77-b7b1-02c447197219" providerId="AD" clId="Web-{EFD16262-1141-38B3-78F3-BBC48B802D88}" dt="2024-05-14T22:29:35.073" v="128" actId="1076"/>
          <ac:picMkLst>
            <pc:docMk/>
            <pc:sldMk cId="0" sldId="256"/>
            <ac:picMk id="5" creationId="{D184EE33-E245-98B3-AB1D-69CA0BB71AE5}"/>
          </ac:picMkLst>
        </pc:picChg>
      </pc:sldChg>
      <pc:sldChg chg="ord">
        <pc:chgData name="SAMARA LARISSA DE ALMEIDA PEREIRA" userId="S::samara.pereira4@fatec.sp.gov.br::2e31a5c6-3149-4c77-b7b1-02c447197219" providerId="AD" clId="Web-{EFD16262-1141-38B3-78F3-BBC48B802D88}" dt="2024-05-14T22:37:12.514" v="145"/>
        <pc:sldMkLst>
          <pc:docMk/>
          <pc:sldMk cId="0" sldId="257"/>
        </pc:sldMkLst>
      </pc:sldChg>
      <pc:sldChg chg="ord">
        <pc:chgData name="SAMARA LARISSA DE ALMEIDA PEREIRA" userId="S::samara.pereira4@fatec.sp.gov.br::2e31a5c6-3149-4c77-b7b1-02c447197219" providerId="AD" clId="Web-{EFD16262-1141-38B3-78F3-BBC48B802D88}" dt="2024-05-14T22:37:10.920" v="144"/>
        <pc:sldMkLst>
          <pc:docMk/>
          <pc:sldMk cId="0" sldId="259"/>
        </pc:sldMkLst>
      </pc:sldChg>
      <pc:sldChg chg="modSp ord">
        <pc:chgData name="SAMARA LARISSA DE ALMEIDA PEREIRA" userId="S::samara.pereira4@fatec.sp.gov.br::2e31a5c6-3149-4c77-b7b1-02c447197219" providerId="AD" clId="Web-{EFD16262-1141-38B3-78F3-BBC48B802D88}" dt="2024-05-14T22:39:02.690" v="157" actId="20577"/>
        <pc:sldMkLst>
          <pc:docMk/>
          <pc:sldMk cId="0" sldId="273"/>
        </pc:sldMkLst>
        <pc:spChg chg="mod">
          <ac:chgData name="SAMARA LARISSA DE ALMEIDA PEREIRA" userId="S::samara.pereira4@fatec.sp.gov.br::2e31a5c6-3149-4c77-b7b1-02c447197219" providerId="AD" clId="Web-{EFD16262-1141-38B3-78F3-BBC48B802D88}" dt="2024-05-14T22:39:02.690" v="157" actId="20577"/>
          <ac:spMkLst>
            <pc:docMk/>
            <pc:sldMk cId="0" sldId="273"/>
            <ac:spMk id="250" creationId="{00000000-0000-0000-0000-000000000000}"/>
          </ac:spMkLst>
        </pc:spChg>
      </pc:sldChg>
      <pc:sldChg chg="del">
        <pc:chgData name="SAMARA LARISSA DE ALMEIDA PEREIRA" userId="S::samara.pereira4@fatec.sp.gov.br::2e31a5c6-3149-4c77-b7b1-02c447197219" providerId="AD" clId="Web-{EFD16262-1141-38B3-78F3-BBC48B802D88}" dt="2024-05-14T22:22:10.336" v="92"/>
        <pc:sldMkLst>
          <pc:docMk/>
          <pc:sldMk cId="0" sldId="285"/>
        </pc:sldMkLst>
      </pc:sldChg>
      <pc:sldChg chg="del">
        <pc:chgData name="SAMARA LARISSA DE ALMEIDA PEREIRA" userId="S::samara.pereira4@fatec.sp.gov.br::2e31a5c6-3149-4c77-b7b1-02c447197219" providerId="AD" clId="Web-{EFD16262-1141-38B3-78F3-BBC48B802D88}" dt="2024-05-14T22:22:17.430" v="93"/>
        <pc:sldMkLst>
          <pc:docMk/>
          <pc:sldMk cId="0" sldId="286"/>
        </pc:sldMkLst>
      </pc:sldChg>
      <pc:sldChg chg="delSp modSp">
        <pc:chgData name="SAMARA LARISSA DE ALMEIDA PEREIRA" userId="S::samara.pereira4@fatec.sp.gov.br::2e31a5c6-3149-4c77-b7b1-02c447197219" providerId="AD" clId="Web-{EFD16262-1141-38B3-78F3-BBC48B802D88}" dt="2024-05-14T22:30:42.545" v="143" actId="20577"/>
        <pc:sldMkLst>
          <pc:docMk/>
          <pc:sldMk cId="0" sldId="288"/>
        </pc:sldMkLst>
        <pc:spChg chg="mod">
          <ac:chgData name="SAMARA LARISSA DE ALMEIDA PEREIRA" userId="S::samara.pereira4@fatec.sp.gov.br::2e31a5c6-3149-4c77-b7b1-02c447197219" providerId="AD" clId="Web-{EFD16262-1141-38B3-78F3-BBC48B802D88}" dt="2024-05-14T22:21:41.476" v="88" actId="1076"/>
          <ac:spMkLst>
            <pc:docMk/>
            <pc:sldMk cId="0" sldId="288"/>
            <ac:spMk id="529" creationId="{00000000-0000-0000-0000-000000000000}"/>
          </ac:spMkLst>
        </pc:spChg>
        <pc:spChg chg="mod">
          <ac:chgData name="SAMARA LARISSA DE ALMEIDA PEREIRA" userId="S::samara.pereira4@fatec.sp.gov.br::2e31a5c6-3149-4c77-b7b1-02c447197219" providerId="AD" clId="Web-{EFD16262-1141-38B3-78F3-BBC48B802D88}" dt="2024-05-14T22:30:37.904" v="141" actId="20577"/>
          <ac:spMkLst>
            <pc:docMk/>
            <pc:sldMk cId="0" sldId="288"/>
            <ac:spMk id="532" creationId="{00000000-0000-0000-0000-000000000000}"/>
          </ac:spMkLst>
        </pc:spChg>
        <pc:spChg chg="mod">
          <ac:chgData name="SAMARA LARISSA DE ALMEIDA PEREIRA" userId="S::samara.pereira4@fatec.sp.gov.br::2e31a5c6-3149-4c77-b7b1-02c447197219" providerId="AD" clId="Web-{EFD16262-1141-38B3-78F3-BBC48B802D88}" dt="2024-05-14T22:30:42.545" v="143" actId="20577"/>
          <ac:spMkLst>
            <pc:docMk/>
            <pc:sldMk cId="0" sldId="288"/>
            <ac:spMk id="534" creationId="{00000000-0000-0000-0000-000000000000}"/>
          </ac:spMkLst>
        </pc:spChg>
        <pc:spChg chg="mod">
          <ac:chgData name="SAMARA LARISSA DE ALMEIDA PEREIRA" userId="S::samara.pereira4@fatec.sp.gov.br::2e31a5c6-3149-4c77-b7b1-02c447197219" providerId="AD" clId="Web-{EFD16262-1141-38B3-78F3-BBC48B802D88}" dt="2024-05-14T22:30:23.310" v="137" actId="20577"/>
          <ac:spMkLst>
            <pc:docMk/>
            <pc:sldMk cId="0" sldId="288"/>
            <ac:spMk id="536" creationId="{00000000-0000-0000-0000-000000000000}"/>
          </ac:spMkLst>
        </pc:spChg>
        <pc:spChg chg="mod">
          <ac:chgData name="SAMARA LARISSA DE ALMEIDA PEREIRA" userId="S::samara.pereira4@fatec.sp.gov.br::2e31a5c6-3149-4c77-b7b1-02c447197219" providerId="AD" clId="Web-{EFD16262-1141-38B3-78F3-BBC48B802D88}" dt="2024-05-14T22:30:16.762" v="135" actId="20577"/>
          <ac:spMkLst>
            <pc:docMk/>
            <pc:sldMk cId="0" sldId="288"/>
            <ac:spMk id="538" creationId="{00000000-0000-0000-0000-000000000000}"/>
          </ac:spMkLst>
        </pc:spChg>
        <pc:picChg chg="del">
          <ac:chgData name="SAMARA LARISSA DE ALMEIDA PEREIRA" userId="S::samara.pereira4@fatec.sp.gov.br::2e31a5c6-3149-4c77-b7b1-02c447197219" providerId="AD" clId="Web-{EFD16262-1141-38B3-78F3-BBC48B802D88}" dt="2024-05-14T22:29:56.199" v="130"/>
          <ac:picMkLst>
            <pc:docMk/>
            <pc:sldMk cId="0" sldId="288"/>
            <ac:picMk id="531" creationId="{00000000-0000-0000-0000-000000000000}"/>
          </ac:picMkLst>
        </pc:picChg>
        <pc:picChg chg="del">
          <ac:chgData name="SAMARA LARISSA DE ALMEIDA PEREIRA" userId="S::samara.pereira4@fatec.sp.gov.br::2e31a5c6-3149-4c77-b7b1-02c447197219" providerId="AD" clId="Web-{EFD16262-1141-38B3-78F3-BBC48B802D88}" dt="2024-05-14T22:30:00.152" v="131"/>
          <ac:picMkLst>
            <pc:docMk/>
            <pc:sldMk cId="0" sldId="288"/>
            <ac:picMk id="533" creationId="{00000000-0000-0000-0000-000000000000}"/>
          </ac:picMkLst>
        </pc:picChg>
        <pc:picChg chg="del">
          <ac:chgData name="SAMARA LARISSA DE ALMEIDA PEREIRA" userId="S::samara.pereira4@fatec.sp.gov.br::2e31a5c6-3149-4c77-b7b1-02c447197219" providerId="AD" clId="Web-{EFD16262-1141-38B3-78F3-BBC48B802D88}" dt="2024-05-14T22:30:01.996" v="132"/>
          <ac:picMkLst>
            <pc:docMk/>
            <pc:sldMk cId="0" sldId="288"/>
            <ac:picMk id="535" creationId="{00000000-0000-0000-0000-000000000000}"/>
          </ac:picMkLst>
        </pc:picChg>
        <pc:picChg chg="del">
          <ac:chgData name="SAMARA LARISSA DE ALMEIDA PEREIRA" userId="S::samara.pereira4@fatec.sp.gov.br::2e31a5c6-3149-4c77-b7b1-02c447197219" providerId="AD" clId="Web-{EFD16262-1141-38B3-78F3-BBC48B802D88}" dt="2024-05-14T22:30:04.012" v="133"/>
          <ac:picMkLst>
            <pc:docMk/>
            <pc:sldMk cId="0" sldId="288"/>
            <ac:picMk id="537" creationId="{00000000-0000-0000-0000-000000000000}"/>
          </ac:picMkLst>
        </pc:picChg>
      </pc:sldChg>
      <pc:sldChg chg="del">
        <pc:chgData name="SAMARA LARISSA DE ALMEIDA PEREIRA" userId="S::samara.pereira4@fatec.sp.gov.br::2e31a5c6-3149-4c77-b7b1-02c447197219" providerId="AD" clId="Web-{EFD16262-1141-38B3-78F3-BBC48B802D88}" dt="2024-05-14T22:22:02.148" v="91"/>
        <pc:sldMkLst>
          <pc:docMk/>
          <pc:sldMk cId="3645232365" sldId="292"/>
        </pc:sldMkLst>
      </pc:sldChg>
      <pc:sldChg chg="del">
        <pc:chgData name="SAMARA LARISSA DE ALMEIDA PEREIRA" userId="S::samara.pereira4@fatec.sp.gov.br::2e31a5c6-3149-4c77-b7b1-02c447197219" providerId="AD" clId="Web-{EFD16262-1141-38B3-78F3-BBC48B802D88}" dt="2024-05-14T22:21:55.289" v="90"/>
        <pc:sldMkLst>
          <pc:docMk/>
          <pc:sldMk cId="2129641840" sldId="293"/>
        </pc:sldMkLst>
      </pc:sldChg>
      <pc:sldChg chg="del">
        <pc:chgData name="SAMARA LARISSA DE ALMEIDA PEREIRA" userId="S::samara.pereira4@fatec.sp.gov.br::2e31a5c6-3149-4c77-b7b1-02c447197219" providerId="AD" clId="Web-{EFD16262-1141-38B3-78F3-BBC48B802D88}" dt="2024-05-14T22:21:52.460" v="89"/>
        <pc:sldMkLst>
          <pc:docMk/>
          <pc:sldMk cId="1457237795" sldId="294"/>
        </pc:sldMkLst>
      </pc:sldChg>
    </pc:docChg>
  </pc:docChgLst>
  <pc:docChgLst>
    <pc:chgData name="BEATRIZ FERNANDES DE OLIVEIRA REIS" userId="S::beatriz.reis8@fatec.sp.gov.br::937e25e1-eb08-4ac3-abe6-4e2fb94cb0c3" providerId="AD" clId="Web-{825143C8-7080-2285-5FA3-62FE42CCB5CD}"/>
    <pc:docChg chg="modSld sldOrd">
      <pc:chgData name="BEATRIZ FERNANDES DE OLIVEIRA REIS" userId="S::beatriz.reis8@fatec.sp.gov.br::937e25e1-eb08-4ac3-abe6-4e2fb94cb0c3" providerId="AD" clId="Web-{825143C8-7080-2285-5FA3-62FE42CCB5CD}" dt="2024-06-19T12:44:21.906" v="9"/>
      <pc:docMkLst>
        <pc:docMk/>
      </pc:docMkLst>
      <pc:sldChg chg="mod modShow">
        <pc:chgData name="BEATRIZ FERNANDES DE OLIVEIRA REIS" userId="S::beatriz.reis8@fatec.sp.gov.br::937e25e1-eb08-4ac3-abe6-4e2fb94cb0c3" providerId="AD" clId="Web-{825143C8-7080-2285-5FA3-62FE42CCB5CD}" dt="2024-06-19T12:42:31.355" v="0"/>
        <pc:sldMkLst>
          <pc:docMk/>
          <pc:sldMk cId="0" sldId="256"/>
        </pc:sldMkLst>
      </pc:sldChg>
      <pc:sldChg chg="mod modShow">
        <pc:chgData name="BEATRIZ FERNANDES DE OLIVEIRA REIS" userId="S::beatriz.reis8@fatec.sp.gov.br::937e25e1-eb08-4ac3-abe6-4e2fb94cb0c3" providerId="AD" clId="Web-{825143C8-7080-2285-5FA3-62FE42CCB5CD}" dt="2024-06-19T12:42:44.324" v="1"/>
        <pc:sldMkLst>
          <pc:docMk/>
          <pc:sldMk cId="0" sldId="288"/>
        </pc:sldMkLst>
      </pc:sldChg>
      <pc:sldChg chg="mod modShow">
        <pc:chgData name="BEATRIZ FERNANDES DE OLIVEIRA REIS" userId="S::beatriz.reis8@fatec.sp.gov.br::937e25e1-eb08-4ac3-abe6-4e2fb94cb0c3" providerId="AD" clId="Web-{825143C8-7080-2285-5FA3-62FE42CCB5CD}" dt="2024-06-19T12:42:47.731" v="2"/>
        <pc:sldMkLst>
          <pc:docMk/>
          <pc:sldMk cId="4029533029" sldId="290"/>
        </pc:sldMkLst>
      </pc:sldChg>
      <pc:sldChg chg="mod modShow">
        <pc:chgData name="BEATRIZ FERNANDES DE OLIVEIRA REIS" userId="S::beatriz.reis8@fatec.sp.gov.br::937e25e1-eb08-4ac3-abe6-4e2fb94cb0c3" providerId="AD" clId="Web-{825143C8-7080-2285-5FA3-62FE42CCB5CD}" dt="2024-06-19T12:42:53.981" v="3"/>
        <pc:sldMkLst>
          <pc:docMk/>
          <pc:sldMk cId="3440540534" sldId="291"/>
        </pc:sldMkLst>
      </pc:sldChg>
      <pc:sldChg chg="mod modShow">
        <pc:chgData name="BEATRIZ FERNANDES DE OLIVEIRA REIS" userId="S::beatriz.reis8@fatec.sp.gov.br::937e25e1-eb08-4ac3-abe6-4e2fb94cb0c3" providerId="AD" clId="Web-{825143C8-7080-2285-5FA3-62FE42CCB5CD}" dt="2024-06-19T12:43:24.092" v="6"/>
        <pc:sldMkLst>
          <pc:docMk/>
          <pc:sldMk cId="3084550104" sldId="296"/>
        </pc:sldMkLst>
      </pc:sldChg>
      <pc:sldChg chg="mod modShow">
        <pc:chgData name="BEATRIZ FERNANDES DE OLIVEIRA REIS" userId="S::beatriz.reis8@fatec.sp.gov.br::937e25e1-eb08-4ac3-abe6-4e2fb94cb0c3" providerId="AD" clId="Web-{825143C8-7080-2285-5FA3-62FE42CCB5CD}" dt="2024-06-19T12:42:56.012" v="4"/>
        <pc:sldMkLst>
          <pc:docMk/>
          <pc:sldMk cId="1410733895" sldId="297"/>
        </pc:sldMkLst>
      </pc:sldChg>
      <pc:sldChg chg="mod modShow">
        <pc:chgData name="BEATRIZ FERNANDES DE OLIVEIRA REIS" userId="S::beatriz.reis8@fatec.sp.gov.br::937e25e1-eb08-4ac3-abe6-4e2fb94cb0c3" providerId="AD" clId="Web-{825143C8-7080-2285-5FA3-62FE42CCB5CD}" dt="2024-06-19T12:43:27.107" v="7"/>
        <pc:sldMkLst>
          <pc:docMk/>
          <pc:sldMk cId="4006700791" sldId="302"/>
        </pc:sldMkLst>
      </pc:sldChg>
      <pc:sldChg chg="mod modShow">
        <pc:chgData name="BEATRIZ FERNANDES DE OLIVEIRA REIS" userId="S::beatriz.reis8@fatec.sp.gov.br::937e25e1-eb08-4ac3-abe6-4e2fb94cb0c3" providerId="AD" clId="Web-{825143C8-7080-2285-5FA3-62FE42CCB5CD}" dt="2024-06-19T12:43:06.560" v="5"/>
        <pc:sldMkLst>
          <pc:docMk/>
          <pc:sldMk cId="3503068403" sldId="314"/>
        </pc:sldMkLst>
      </pc:sldChg>
      <pc:sldChg chg="ord">
        <pc:chgData name="BEATRIZ FERNANDES DE OLIVEIRA REIS" userId="S::beatriz.reis8@fatec.sp.gov.br::937e25e1-eb08-4ac3-abe6-4e2fb94cb0c3" providerId="AD" clId="Web-{825143C8-7080-2285-5FA3-62FE42CCB5CD}" dt="2024-06-19T12:43:53.624" v="8"/>
        <pc:sldMkLst>
          <pc:docMk/>
          <pc:sldMk cId="433331147" sldId="316"/>
        </pc:sldMkLst>
      </pc:sldChg>
      <pc:sldChg chg="mod modShow">
        <pc:chgData name="BEATRIZ FERNANDES DE OLIVEIRA REIS" userId="S::beatriz.reis8@fatec.sp.gov.br::937e25e1-eb08-4ac3-abe6-4e2fb94cb0c3" providerId="AD" clId="Web-{825143C8-7080-2285-5FA3-62FE42CCB5CD}" dt="2024-06-19T12:44:21.906" v="9"/>
        <pc:sldMkLst>
          <pc:docMk/>
          <pc:sldMk cId="3428183039" sldId="317"/>
        </pc:sldMkLst>
      </pc:sldChg>
    </pc:docChg>
  </pc:docChgLst>
  <pc:docChgLst>
    <pc:chgData name="SAMARA LARISSA DE ALMEIDA PEREIRA" userId="S::samara.pereira4@fatec.sp.gov.br::2e31a5c6-3149-4c77-b7b1-02c447197219" providerId="AD" clId="Web-{1707B079-97BD-6535-5D81-F9C633B140BD}"/>
    <pc:docChg chg="addSld modSld sldOrd">
      <pc:chgData name="SAMARA LARISSA DE ALMEIDA PEREIRA" userId="S::samara.pereira4@fatec.sp.gov.br::2e31a5c6-3149-4c77-b7b1-02c447197219" providerId="AD" clId="Web-{1707B079-97BD-6535-5D81-F9C633B140BD}" dt="2024-05-25T22:03:26.433" v="354" actId="20577"/>
      <pc:docMkLst>
        <pc:docMk/>
      </pc:docMkLst>
      <pc:sldChg chg="modSp">
        <pc:chgData name="SAMARA LARISSA DE ALMEIDA PEREIRA" userId="S::samara.pereira4@fatec.sp.gov.br::2e31a5c6-3149-4c77-b7b1-02c447197219" providerId="AD" clId="Web-{1707B079-97BD-6535-5D81-F9C633B140BD}" dt="2024-05-25T21:43:23.083" v="243" actId="1076"/>
        <pc:sldMkLst>
          <pc:docMk/>
          <pc:sldMk cId="0" sldId="288"/>
        </pc:sldMkLst>
        <pc:picChg chg="mod">
          <ac:chgData name="SAMARA LARISSA DE ALMEIDA PEREIRA" userId="S::samara.pereira4@fatec.sp.gov.br::2e31a5c6-3149-4c77-b7b1-02c447197219" providerId="AD" clId="Web-{1707B079-97BD-6535-5D81-F9C633B140BD}" dt="2024-05-25T21:43:23.083" v="243" actId="1076"/>
          <ac:picMkLst>
            <pc:docMk/>
            <pc:sldMk cId="0" sldId="288"/>
            <ac:picMk id="2" creationId="{AFBB4392-B5B9-0E48-B192-AF86872187B4}"/>
          </ac:picMkLst>
        </pc:picChg>
      </pc:sldChg>
      <pc:sldChg chg="modSp">
        <pc:chgData name="SAMARA LARISSA DE ALMEIDA PEREIRA" userId="S::samara.pereira4@fatec.sp.gov.br::2e31a5c6-3149-4c77-b7b1-02c447197219" providerId="AD" clId="Web-{1707B079-97BD-6535-5D81-F9C633B140BD}" dt="2024-05-25T21:48:08.435" v="276" actId="1076"/>
        <pc:sldMkLst>
          <pc:docMk/>
          <pc:sldMk cId="4029533029" sldId="290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1:47:31.887" v="268" actId="1076"/>
          <ac:spMkLst>
            <pc:docMk/>
            <pc:sldMk cId="4029533029" sldId="290"/>
            <ac:spMk id="2" creationId="{563E77FE-FEFD-AC5D-9555-B80F511F9F80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7:38.013" v="269" actId="1076"/>
          <ac:spMkLst>
            <pc:docMk/>
            <pc:sldMk cId="4029533029" sldId="290"/>
            <ac:spMk id="3" creationId="{6AF78A47-BD77-B864-370C-F8D88E130BDE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7:43.232" v="270" actId="1076"/>
          <ac:spMkLst>
            <pc:docMk/>
            <pc:sldMk cId="4029533029" sldId="290"/>
            <ac:spMk id="4" creationId="{1683D86E-8512-6127-4EA9-EB855BC7B3B0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7:49.310" v="272" actId="1076"/>
          <ac:spMkLst>
            <pc:docMk/>
            <pc:sldMk cId="4029533029" sldId="290"/>
            <ac:spMk id="5" creationId="{52FD9731-DCF4-5202-C9A2-4F3C00D0F1D2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8:08.435" v="276" actId="1076"/>
          <ac:spMkLst>
            <pc:docMk/>
            <pc:sldMk cId="4029533029" sldId="290"/>
            <ac:spMk id="9" creationId="{E2220808-17B1-3713-6BF2-77D652343EBE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8:03.607" v="275" actId="14100"/>
          <ac:spMkLst>
            <pc:docMk/>
            <pc:sldMk cId="4029533029" sldId="290"/>
            <ac:spMk id="11" creationId="{4B0D8EA3-2B89-8A54-6D46-6A742D37ECFE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7:53.841" v="273" actId="1076"/>
          <ac:spMkLst>
            <pc:docMk/>
            <pc:sldMk cId="4029533029" sldId="290"/>
            <ac:spMk id="13" creationId="{F7B0CFFD-F0F9-79B5-913C-8D5F9C1A3BBB}"/>
          </ac:spMkLst>
        </pc:spChg>
      </pc:sldChg>
      <pc:sldChg chg="modSp">
        <pc:chgData name="SAMARA LARISSA DE ALMEIDA PEREIRA" userId="S::samara.pereira4@fatec.sp.gov.br::2e31a5c6-3149-4c77-b7b1-02c447197219" providerId="AD" clId="Web-{1707B079-97BD-6535-5D81-F9C633B140BD}" dt="2024-05-25T21:44:39.835" v="251" actId="1076"/>
        <pc:sldMkLst>
          <pc:docMk/>
          <pc:sldMk cId="2129641840" sldId="293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1:44:39.835" v="251" actId="1076"/>
          <ac:spMkLst>
            <pc:docMk/>
            <pc:sldMk cId="2129641840" sldId="293"/>
            <ac:spMk id="2" creationId="{4705363A-C66D-E8EA-1A75-BD618AD020DA}"/>
          </ac:spMkLst>
        </pc:spChg>
      </pc:sldChg>
      <pc:sldChg chg="modSp">
        <pc:chgData name="SAMARA LARISSA DE ALMEIDA PEREIRA" userId="S::samara.pereira4@fatec.sp.gov.br::2e31a5c6-3149-4c77-b7b1-02c447197219" providerId="AD" clId="Web-{1707B079-97BD-6535-5D81-F9C633B140BD}" dt="2024-05-25T21:52:41.428" v="279" actId="20577"/>
        <pc:sldMkLst>
          <pc:docMk/>
          <pc:sldMk cId="1457237795" sldId="294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1:52:41.428" v="279" actId="20577"/>
          <ac:spMkLst>
            <pc:docMk/>
            <pc:sldMk cId="1457237795" sldId="294"/>
            <ac:spMk id="2" creationId="{4705363A-C66D-E8EA-1A75-BD618AD020DA}"/>
          </ac:spMkLst>
        </pc:spChg>
      </pc:sldChg>
      <pc:sldChg chg="modSp">
        <pc:chgData name="SAMARA LARISSA DE ALMEIDA PEREIRA" userId="S::samara.pereira4@fatec.sp.gov.br::2e31a5c6-3149-4c77-b7b1-02c447197219" providerId="AD" clId="Web-{1707B079-97BD-6535-5D81-F9C633B140BD}" dt="2024-05-25T21:45:47.369" v="257" actId="1076"/>
        <pc:sldMkLst>
          <pc:docMk/>
          <pc:sldMk cId="4107188240" sldId="295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1:45:40.150" v="256" actId="1076"/>
          <ac:spMkLst>
            <pc:docMk/>
            <pc:sldMk cId="4107188240" sldId="295"/>
            <ac:spMk id="2" creationId="{4705363A-C66D-E8EA-1A75-BD618AD020DA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5:47.369" v="257" actId="1076"/>
          <ac:spMkLst>
            <pc:docMk/>
            <pc:sldMk cId="4107188240" sldId="295"/>
            <ac:spMk id="3" creationId="{7DBABF05-8A5C-E92A-6DD0-263F8F5D0682}"/>
          </ac:spMkLst>
        </pc:spChg>
      </pc:sldChg>
      <pc:sldChg chg="modSp">
        <pc:chgData name="SAMARA LARISSA DE ALMEIDA PEREIRA" userId="S::samara.pereira4@fatec.sp.gov.br::2e31a5c6-3149-4c77-b7b1-02c447197219" providerId="AD" clId="Web-{1707B079-97BD-6535-5D81-F9C633B140BD}" dt="2024-05-25T21:46:16.604" v="258" actId="1076"/>
        <pc:sldMkLst>
          <pc:docMk/>
          <pc:sldMk cId="3084550104" sldId="296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1:46:16.604" v="258" actId="1076"/>
          <ac:spMkLst>
            <pc:docMk/>
            <pc:sldMk cId="3084550104" sldId="296"/>
            <ac:spMk id="2" creationId="{4705363A-C66D-E8EA-1A75-BD618AD020DA}"/>
          </ac:spMkLst>
        </pc:spChg>
      </pc:sldChg>
      <pc:sldChg chg="modSp">
        <pc:chgData name="SAMARA LARISSA DE ALMEIDA PEREIRA" userId="S::samara.pereira4@fatec.sp.gov.br::2e31a5c6-3149-4c77-b7b1-02c447197219" providerId="AD" clId="Web-{1707B079-97BD-6535-5D81-F9C633B140BD}" dt="2024-05-25T21:47:14.574" v="267" actId="1076"/>
        <pc:sldMkLst>
          <pc:docMk/>
          <pc:sldMk cId="3756963311" sldId="298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1:47:02.996" v="265" actId="1076"/>
          <ac:spMkLst>
            <pc:docMk/>
            <pc:sldMk cId="3756963311" sldId="298"/>
            <ac:spMk id="3" creationId="{4BB0EA0D-959D-A269-48D6-8C460F267B44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7:07.746" v="266" actId="1076"/>
          <ac:spMkLst>
            <pc:docMk/>
            <pc:sldMk cId="3756963311" sldId="298"/>
            <ac:spMk id="5" creationId="{066B2A81-CAFD-4407-9DB9-E7CDAE854CB4}"/>
          </ac:spMkLst>
        </pc:spChg>
        <pc:picChg chg="mod">
          <ac:chgData name="SAMARA LARISSA DE ALMEIDA PEREIRA" userId="S::samara.pereira4@fatec.sp.gov.br::2e31a5c6-3149-4c77-b7b1-02c447197219" providerId="AD" clId="Web-{1707B079-97BD-6535-5D81-F9C633B140BD}" dt="2024-05-25T21:47:14.574" v="267" actId="1076"/>
          <ac:picMkLst>
            <pc:docMk/>
            <pc:sldMk cId="3756963311" sldId="298"/>
            <ac:picMk id="6" creationId="{5FE607C1-25A6-6EB6-F874-B787BAEA99EA}"/>
          </ac:picMkLst>
        </pc:picChg>
      </pc:sldChg>
      <pc:sldChg chg="modSp">
        <pc:chgData name="SAMARA LARISSA DE ALMEIDA PEREIRA" userId="S::samara.pereira4@fatec.sp.gov.br::2e31a5c6-3149-4c77-b7b1-02c447197219" providerId="AD" clId="Web-{1707B079-97BD-6535-5D81-F9C633B140BD}" dt="2024-05-25T21:17:08.041" v="118"/>
        <pc:sldMkLst>
          <pc:docMk/>
          <pc:sldMk cId="3877868718" sldId="299"/>
        </pc:sldMkLst>
        <pc:picChg chg="mod">
          <ac:chgData name="SAMARA LARISSA DE ALMEIDA PEREIRA" userId="S::samara.pereira4@fatec.sp.gov.br::2e31a5c6-3149-4c77-b7b1-02c447197219" providerId="AD" clId="Web-{1707B079-97BD-6535-5D81-F9C633B140BD}" dt="2024-05-25T21:17:08.041" v="118"/>
          <ac:picMkLst>
            <pc:docMk/>
            <pc:sldMk cId="3877868718" sldId="299"/>
            <ac:picMk id="5" creationId="{6139195B-54D4-3DAC-D588-4FE016A158E0}"/>
          </ac:picMkLst>
        </pc:picChg>
      </pc:sldChg>
      <pc:sldChg chg="modSp">
        <pc:chgData name="SAMARA LARISSA DE ALMEIDA PEREIRA" userId="S::samara.pereira4@fatec.sp.gov.br::2e31a5c6-3149-4c77-b7b1-02c447197219" providerId="AD" clId="Web-{1707B079-97BD-6535-5D81-F9C633B140BD}" dt="2024-05-25T21:17:43.495" v="122" actId="20577"/>
        <pc:sldMkLst>
          <pc:docMk/>
          <pc:sldMk cId="2631961451" sldId="300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1:17:43.495" v="122" actId="20577"/>
          <ac:spMkLst>
            <pc:docMk/>
            <pc:sldMk cId="2631961451" sldId="300"/>
            <ac:spMk id="6" creationId="{066B2A81-CAFD-4407-9DB9-E7CDAE854CB4}"/>
          </ac:spMkLst>
        </pc:spChg>
        <pc:picChg chg="mod">
          <ac:chgData name="SAMARA LARISSA DE ALMEIDA PEREIRA" userId="S::samara.pereira4@fatec.sp.gov.br::2e31a5c6-3149-4c77-b7b1-02c447197219" providerId="AD" clId="Web-{1707B079-97BD-6535-5D81-F9C633B140BD}" dt="2024-05-25T21:17:29.557" v="119"/>
          <ac:picMkLst>
            <pc:docMk/>
            <pc:sldMk cId="2631961451" sldId="300"/>
            <ac:picMk id="5" creationId="{25F1ACE0-DA61-CB20-93CC-75CFA9A7DAEC}"/>
          </ac:picMkLst>
        </pc:picChg>
      </pc:sldChg>
      <pc:sldChg chg="addSp delSp modSp">
        <pc:chgData name="SAMARA LARISSA DE ALMEIDA PEREIRA" userId="S::samara.pereira4@fatec.sp.gov.br::2e31a5c6-3149-4c77-b7b1-02c447197219" providerId="AD" clId="Web-{1707B079-97BD-6535-5D81-F9C633B140BD}" dt="2024-05-25T20:49:29.185" v="18" actId="20577"/>
        <pc:sldMkLst>
          <pc:docMk/>
          <pc:sldMk cId="3350612128" sldId="301"/>
        </pc:sldMkLst>
        <pc:spChg chg="add del">
          <ac:chgData name="SAMARA LARISSA DE ALMEIDA PEREIRA" userId="S::samara.pereira4@fatec.sp.gov.br::2e31a5c6-3149-4c77-b7b1-02c447197219" providerId="AD" clId="Web-{1707B079-97BD-6535-5D81-F9C633B140BD}" dt="2024-05-25T20:45:26.225" v="1"/>
          <ac:spMkLst>
            <pc:docMk/>
            <pc:sldMk cId="3350612128" sldId="301"/>
            <ac:spMk id="4" creationId="{943C1DE9-CDF2-7DAA-3D37-BA25E1D93A1C}"/>
          </ac:spMkLst>
        </pc:spChg>
        <pc:spChg chg="add del">
          <ac:chgData name="SAMARA LARISSA DE ALMEIDA PEREIRA" userId="S::samara.pereira4@fatec.sp.gov.br::2e31a5c6-3149-4c77-b7b1-02c447197219" providerId="AD" clId="Web-{1707B079-97BD-6535-5D81-F9C633B140BD}" dt="2024-05-25T20:45:43.350" v="3"/>
          <ac:spMkLst>
            <pc:docMk/>
            <pc:sldMk cId="3350612128" sldId="301"/>
            <ac:spMk id="6" creationId="{EC6EBDEF-E9D0-E1F0-B5EB-04D9B4FAADCC}"/>
          </ac:spMkLst>
        </pc:spChg>
        <pc:spChg chg="add del">
          <ac:chgData name="SAMARA LARISSA DE ALMEIDA PEREIRA" userId="S::samara.pereira4@fatec.sp.gov.br::2e31a5c6-3149-4c77-b7b1-02c447197219" providerId="AD" clId="Web-{1707B079-97BD-6535-5D81-F9C633B140BD}" dt="2024-05-25T20:47:19.150" v="8"/>
          <ac:spMkLst>
            <pc:docMk/>
            <pc:sldMk cId="3350612128" sldId="301"/>
            <ac:spMk id="7" creationId="{76758105-B512-6ED8-C5CE-A5CA86D518B1}"/>
          </ac:spMkLst>
        </pc:spChg>
        <pc:spChg chg="add mod">
          <ac:chgData name="SAMARA LARISSA DE ALMEIDA PEREIRA" userId="S::samara.pereira4@fatec.sp.gov.br::2e31a5c6-3149-4c77-b7b1-02c447197219" providerId="AD" clId="Web-{1707B079-97BD-6535-5D81-F9C633B140BD}" dt="2024-05-25T20:49:29.185" v="18" actId="20577"/>
          <ac:spMkLst>
            <pc:docMk/>
            <pc:sldMk cId="3350612128" sldId="301"/>
            <ac:spMk id="9" creationId="{71980668-53CC-4F2A-9C0C-6E4AED56A997}"/>
          </ac:spMkLst>
        </pc:spChg>
        <pc:picChg chg="add del mod">
          <ac:chgData name="SAMARA LARISSA DE ALMEIDA PEREIRA" userId="S::samara.pereira4@fatec.sp.gov.br::2e31a5c6-3149-4c77-b7b1-02c447197219" providerId="AD" clId="Web-{1707B079-97BD-6535-5D81-F9C633B140BD}" dt="2024-05-25T20:46:04.507" v="6"/>
          <ac:picMkLst>
            <pc:docMk/>
            <pc:sldMk cId="3350612128" sldId="301"/>
            <ac:picMk id="8" creationId="{44E90518-8AE8-380F-D982-58A08A603144}"/>
          </ac:picMkLst>
        </pc:picChg>
      </pc:sldChg>
      <pc:sldChg chg="addSp modSp new mod modClrScheme chgLayout">
        <pc:chgData name="SAMARA LARISSA DE ALMEIDA PEREIRA" userId="S::samara.pereira4@fatec.sp.gov.br::2e31a5c6-3149-4c77-b7b1-02c447197219" providerId="AD" clId="Web-{1707B079-97BD-6535-5D81-F9C633B140BD}" dt="2024-05-25T21:16:21.148" v="116" actId="1076"/>
        <pc:sldMkLst>
          <pc:docMk/>
          <pc:sldMk cId="313476145" sldId="303"/>
        </pc:sldMkLst>
        <pc:spChg chg="mod ord">
          <ac:chgData name="SAMARA LARISSA DE ALMEIDA PEREIRA" userId="S::samara.pereira4@fatec.sp.gov.br::2e31a5c6-3149-4c77-b7b1-02c447197219" providerId="AD" clId="Web-{1707B079-97BD-6535-5D81-F9C633B140BD}" dt="2024-05-25T20:52:31.503" v="20"/>
          <ac:spMkLst>
            <pc:docMk/>
            <pc:sldMk cId="313476145" sldId="303"/>
            <ac:spMk id="2" creationId="{EF363AD8-ACBE-6576-B651-DC621599500F}"/>
          </ac:spMkLst>
        </pc:spChg>
        <pc:spChg chg="add mod ord">
          <ac:chgData name="SAMARA LARISSA DE ALMEIDA PEREIRA" userId="S::samara.pereira4@fatec.sp.gov.br::2e31a5c6-3149-4c77-b7b1-02c447197219" providerId="AD" clId="Web-{1707B079-97BD-6535-5D81-F9C633B140BD}" dt="2024-05-25T20:55:01.788" v="27" actId="1076"/>
          <ac:spMkLst>
            <pc:docMk/>
            <pc:sldMk cId="313476145" sldId="303"/>
            <ac:spMk id="3" creationId="{0962FEE4-E667-E44B-A2D9-2A4F85E14CE1}"/>
          </ac:spMkLst>
        </pc:spChg>
        <pc:spChg chg="add mod ord">
          <ac:chgData name="SAMARA LARISSA DE ALMEIDA PEREIRA" userId="S::samara.pereira4@fatec.sp.gov.br::2e31a5c6-3149-4c77-b7b1-02c447197219" providerId="AD" clId="Web-{1707B079-97BD-6535-5D81-F9C633B140BD}" dt="2024-05-25T21:14:51.536" v="112" actId="14100"/>
          <ac:spMkLst>
            <pc:docMk/>
            <pc:sldMk cId="313476145" sldId="303"/>
            <ac:spMk id="4" creationId="{80FFA31D-B84B-7C68-548F-D49BAB5EF209}"/>
          </ac:spMkLst>
        </pc:spChg>
        <pc:picChg chg="add mod modCrop">
          <ac:chgData name="SAMARA LARISSA DE ALMEIDA PEREIRA" userId="S::samara.pereira4@fatec.sp.gov.br::2e31a5c6-3149-4c77-b7b1-02c447197219" providerId="AD" clId="Web-{1707B079-97BD-6535-5D81-F9C633B140BD}" dt="2024-05-25T21:16:21.148" v="116" actId="1076"/>
          <ac:picMkLst>
            <pc:docMk/>
            <pc:sldMk cId="313476145" sldId="303"/>
            <ac:picMk id="5" creationId="{D20866CA-A65D-FE5C-F57B-00745D781DBD}"/>
          </ac:picMkLst>
        </pc:picChg>
      </pc:sldChg>
      <pc:sldChg chg="addSp delSp modSp add replId">
        <pc:chgData name="SAMARA LARISSA DE ALMEIDA PEREIRA" userId="S::samara.pereira4@fatec.sp.gov.br::2e31a5c6-3149-4c77-b7b1-02c447197219" providerId="AD" clId="Web-{1707B079-97BD-6535-5D81-F9C633B140BD}" dt="2024-05-25T21:43:54.428" v="246" actId="1076"/>
        <pc:sldMkLst>
          <pc:docMk/>
          <pc:sldMk cId="3487809763" sldId="304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0:59:09.593" v="55" actId="1076"/>
          <ac:spMkLst>
            <pc:docMk/>
            <pc:sldMk cId="3487809763" sldId="304"/>
            <ac:spMk id="3" creationId="{0962FEE4-E667-E44B-A2D9-2A4F85E14CE1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3:54.428" v="246" actId="1076"/>
          <ac:spMkLst>
            <pc:docMk/>
            <pc:sldMk cId="3487809763" sldId="304"/>
            <ac:spMk id="4" creationId="{80FFA31D-B84B-7C68-548F-D49BAB5EF209}"/>
          </ac:spMkLst>
        </pc:spChg>
        <pc:picChg chg="add del mod modCrop">
          <ac:chgData name="SAMARA LARISSA DE ALMEIDA PEREIRA" userId="S::samara.pereira4@fatec.sp.gov.br::2e31a5c6-3149-4c77-b7b1-02c447197219" providerId="AD" clId="Web-{1707B079-97BD-6535-5D81-F9C633B140BD}" dt="2024-05-25T21:43:43.646" v="244"/>
          <ac:picMkLst>
            <pc:docMk/>
            <pc:sldMk cId="3487809763" sldId="304"/>
            <ac:picMk id="5" creationId="{F94E0ACE-388F-DF9F-2A0C-9D97D8D893DA}"/>
          </ac:picMkLst>
        </pc:picChg>
      </pc:sldChg>
      <pc:sldChg chg="addSp delSp modSp add replId">
        <pc:chgData name="SAMARA LARISSA DE ALMEIDA PEREIRA" userId="S::samara.pereira4@fatec.sp.gov.br::2e31a5c6-3149-4c77-b7b1-02c447197219" providerId="AD" clId="Web-{1707B079-97BD-6535-5D81-F9C633B140BD}" dt="2024-05-25T21:44:06.131" v="248" actId="1076"/>
        <pc:sldMkLst>
          <pc:docMk/>
          <pc:sldMk cId="1447343719" sldId="305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0:59:50.532" v="59" actId="20577"/>
          <ac:spMkLst>
            <pc:docMk/>
            <pc:sldMk cId="1447343719" sldId="305"/>
            <ac:spMk id="3" creationId="{0962FEE4-E667-E44B-A2D9-2A4F85E14CE1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4:06.131" v="248" actId="1076"/>
          <ac:spMkLst>
            <pc:docMk/>
            <pc:sldMk cId="1447343719" sldId="305"/>
            <ac:spMk id="4" creationId="{80FFA31D-B84B-7C68-548F-D49BAB5EF209}"/>
          </ac:spMkLst>
        </pc:spChg>
        <pc:picChg chg="add del mod">
          <ac:chgData name="SAMARA LARISSA DE ALMEIDA PEREIRA" userId="S::samara.pereira4@fatec.sp.gov.br::2e31a5c6-3149-4c77-b7b1-02c447197219" providerId="AD" clId="Web-{1707B079-97BD-6535-5D81-F9C633B140BD}" dt="2024-05-25T21:44:00.115" v="247"/>
          <ac:picMkLst>
            <pc:docMk/>
            <pc:sldMk cId="1447343719" sldId="305"/>
            <ac:picMk id="5" creationId="{F495EF7C-2FC6-FB0C-6A2E-4F2DE4D81013}"/>
          </ac:picMkLst>
        </pc:picChg>
      </pc:sldChg>
      <pc:sldChg chg="modSp add replId">
        <pc:chgData name="SAMARA LARISSA DE ALMEIDA PEREIRA" userId="S::samara.pereira4@fatec.sp.gov.br::2e31a5c6-3149-4c77-b7b1-02c447197219" providerId="AD" clId="Web-{1707B079-97BD-6535-5D81-F9C633B140BD}" dt="2024-05-25T21:44:19.319" v="250" actId="14100"/>
        <pc:sldMkLst>
          <pc:docMk/>
          <pc:sldMk cId="72657343" sldId="306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1:01:23.912" v="69" actId="20577"/>
          <ac:spMkLst>
            <pc:docMk/>
            <pc:sldMk cId="72657343" sldId="306"/>
            <ac:spMk id="3" creationId="{0962FEE4-E667-E44B-A2D9-2A4F85E14CE1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4:19.319" v="250" actId="14100"/>
          <ac:spMkLst>
            <pc:docMk/>
            <pc:sldMk cId="72657343" sldId="306"/>
            <ac:spMk id="4" creationId="{80FFA31D-B84B-7C68-548F-D49BAB5EF209}"/>
          </ac:spMkLst>
        </pc:spChg>
      </pc:sldChg>
      <pc:sldChg chg="modSp new">
        <pc:chgData name="SAMARA LARISSA DE ALMEIDA PEREIRA" userId="S::samara.pereira4@fatec.sp.gov.br::2e31a5c6-3149-4c77-b7b1-02c447197219" providerId="AD" clId="Web-{1707B079-97BD-6535-5D81-F9C633B140BD}" dt="2024-05-25T21:05:08.471" v="98" actId="1076"/>
        <pc:sldMkLst>
          <pc:docMk/>
          <pc:sldMk cId="592052398" sldId="307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1:04:55.471" v="96" actId="1076"/>
          <ac:spMkLst>
            <pc:docMk/>
            <pc:sldMk cId="592052398" sldId="307"/>
            <ac:spMk id="2" creationId="{A0476674-2351-82B2-B5B0-37FC9259AE33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05:08.471" v="98" actId="1076"/>
          <ac:spMkLst>
            <pc:docMk/>
            <pc:sldMk cId="592052398" sldId="307"/>
            <ac:spMk id="3" creationId="{3C69DBC7-ED08-08D3-6C61-A5634EEF3152}"/>
          </ac:spMkLst>
        </pc:spChg>
      </pc:sldChg>
      <pc:sldChg chg="addSp delSp modSp new mod modClrScheme chgLayout">
        <pc:chgData name="SAMARA LARISSA DE ALMEIDA PEREIRA" userId="S::samara.pereira4@fatec.sp.gov.br::2e31a5c6-3149-4c77-b7b1-02c447197219" providerId="AD" clId="Web-{1707B079-97BD-6535-5D81-F9C633B140BD}" dt="2024-05-25T21:45:19.696" v="254" actId="1076"/>
        <pc:sldMkLst>
          <pc:docMk/>
          <pc:sldMk cId="886314168" sldId="308"/>
        </pc:sldMkLst>
        <pc:spChg chg="mod ord">
          <ac:chgData name="SAMARA LARISSA DE ALMEIDA PEREIRA" userId="S::samara.pereira4@fatec.sp.gov.br::2e31a5c6-3149-4c77-b7b1-02c447197219" providerId="AD" clId="Web-{1707B079-97BD-6535-5D81-F9C633B140BD}" dt="2024-05-25T21:08:10.649" v="100"/>
          <ac:spMkLst>
            <pc:docMk/>
            <pc:sldMk cId="886314168" sldId="308"/>
            <ac:spMk id="2" creationId="{673F950C-D4B5-1A97-E783-93FA4CC1B917}"/>
          </ac:spMkLst>
        </pc:spChg>
        <pc:spChg chg="add del mod ord">
          <ac:chgData name="SAMARA LARISSA DE ALMEIDA PEREIRA" userId="S::samara.pereira4@fatec.sp.gov.br::2e31a5c6-3149-4c77-b7b1-02c447197219" providerId="AD" clId="Web-{1707B079-97BD-6535-5D81-F9C633B140BD}" dt="2024-05-25T21:19:55.843" v="124"/>
          <ac:spMkLst>
            <pc:docMk/>
            <pc:sldMk cId="886314168" sldId="308"/>
            <ac:spMk id="3" creationId="{F9EF4EAD-FCD1-6222-E61C-FB0F5E756328}"/>
          </ac:spMkLst>
        </pc:spChg>
        <pc:spChg chg="add del mod ord">
          <ac:chgData name="SAMARA LARISSA DE ALMEIDA PEREIRA" userId="S::samara.pereira4@fatec.sp.gov.br::2e31a5c6-3149-4c77-b7b1-02c447197219" providerId="AD" clId="Web-{1707B079-97BD-6535-5D81-F9C633B140BD}" dt="2024-05-25T21:19:46.670" v="123"/>
          <ac:spMkLst>
            <pc:docMk/>
            <pc:sldMk cId="886314168" sldId="308"/>
            <ac:spMk id="4" creationId="{949B436A-6FC2-8F7D-6983-54F1D80301D4}"/>
          </ac:spMkLst>
        </pc:spChg>
        <pc:spChg chg="add del mod">
          <ac:chgData name="SAMARA LARISSA DE ALMEIDA PEREIRA" userId="S::samara.pereira4@fatec.sp.gov.br::2e31a5c6-3149-4c77-b7b1-02c447197219" providerId="AD" clId="Web-{1707B079-97BD-6535-5D81-F9C633B140BD}" dt="2024-05-25T21:20:31.125" v="131"/>
          <ac:spMkLst>
            <pc:docMk/>
            <pc:sldMk cId="886314168" sldId="308"/>
            <ac:spMk id="5" creationId="{83041F0A-CAFE-C625-F365-B94E981D8A18}"/>
          </ac:spMkLst>
        </pc:spChg>
        <pc:graphicFrameChg chg="add mod modGraphic">
          <ac:chgData name="SAMARA LARISSA DE ALMEIDA PEREIRA" userId="S::samara.pereira4@fatec.sp.gov.br::2e31a5c6-3149-4c77-b7b1-02c447197219" providerId="AD" clId="Web-{1707B079-97BD-6535-5D81-F9C633B140BD}" dt="2024-05-25T21:45:19.696" v="254" actId="1076"/>
          <ac:graphicFrameMkLst>
            <pc:docMk/>
            <pc:sldMk cId="886314168" sldId="308"/>
            <ac:graphicFrameMk id="7" creationId="{446AB50E-9100-7C75-F99D-47AD6A67D1D1}"/>
          </ac:graphicFrameMkLst>
        </pc:graphicFrameChg>
      </pc:sldChg>
      <pc:sldChg chg="modSp new ord">
        <pc:chgData name="SAMARA LARISSA DE ALMEIDA PEREIRA" userId="S::samara.pereira4@fatec.sp.gov.br::2e31a5c6-3149-4c77-b7b1-02c447197219" providerId="AD" clId="Web-{1707B079-97BD-6535-5D81-F9C633B140BD}" dt="2024-05-25T21:44:57.367" v="253" actId="1076"/>
        <pc:sldMkLst>
          <pc:docMk/>
          <pc:sldMk cId="2061558151" sldId="309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1:44:50.523" v="252" actId="1076"/>
          <ac:spMkLst>
            <pc:docMk/>
            <pc:sldMk cId="2061558151" sldId="309"/>
            <ac:spMk id="2" creationId="{D16656D1-9CCD-DFCE-7C35-CCDC70BA6EE8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44:57.367" v="253" actId="1076"/>
          <ac:spMkLst>
            <pc:docMk/>
            <pc:sldMk cId="2061558151" sldId="309"/>
            <ac:spMk id="3" creationId="{82531972-653F-8D4B-FEB6-8046BE849E0B}"/>
          </ac:spMkLst>
        </pc:spChg>
      </pc:sldChg>
      <pc:sldChg chg="addSp modSp new mod modClrScheme chgLayout">
        <pc:chgData name="SAMARA LARISSA DE ALMEIDA PEREIRA" userId="S::samara.pereira4@fatec.sp.gov.br::2e31a5c6-3149-4c77-b7b1-02c447197219" providerId="AD" clId="Web-{1707B079-97BD-6535-5D81-F9C633B140BD}" dt="2024-05-25T21:54:24.681" v="293" actId="14100"/>
        <pc:sldMkLst>
          <pc:docMk/>
          <pc:sldMk cId="1916098799" sldId="310"/>
        </pc:sldMkLst>
        <pc:spChg chg="mod ord">
          <ac:chgData name="SAMARA LARISSA DE ALMEIDA PEREIRA" userId="S::samara.pereira4@fatec.sp.gov.br::2e31a5c6-3149-4c77-b7b1-02c447197219" providerId="AD" clId="Web-{1707B079-97BD-6535-5D81-F9C633B140BD}" dt="2024-05-25T21:29:56.463" v="224"/>
          <ac:spMkLst>
            <pc:docMk/>
            <pc:sldMk cId="1916098799" sldId="310"/>
            <ac:spMk id="2" creationId="{F5219839-D632-C1F6-43D9-A3C917BA2C42}"/>
          </ac:spMkLst>
        </pc:spChg>
        <pc:spChg chg="add mod ord">
          <ac:chgData name="SAMARA LARISSA DE ALMEIDA PEREIRA" userId="S::samara.pereira4@fatec.sp.gov.br::2e31a5c6-3149-4c77-b7b1-02c447197219" providerId="AD" clId="Web-{1707B079-97BD-6535-5D81-F9C633B140BD}" dt="2024-05-25T21:54:24.681" v="293" actId="14100"/>
          <ac:spMkLst>
            <pc:docMk/>
            <pc:sldMk cId="1916098799" sldId="310"/>
            <ac:spMk id="3" creationId="{11CD77DC-9AFC-B880-4F16-B9D90FAFB531}"/>
          </ac:spMkLst>
        </pc:spChg>
        <pc:spChg chg="add mod ord">
          <ac:chgData name="SAMARA LARISSA DE ALMEIDA PEREIRA" userId="S::samara.pereira4@fatec.sp.gov.br::2e31a5c6-3149-4c77-b7b1-02c447197219" providerId="AD" clId="Web-{1707B079-97BD-6535-5D81-F9C633B140BD}" dt="2024-05-25T21:54:19.181" v="292" actId="1076"/>
          <ac:spMkLst>
            <pc:docMk/>
            <pc:sldMk cId="1916098799" sldId="310"/>
            <ac:spMk id="4" creationId="{812CD2B5-68A9-59F0-BA34-D65D2F352F49}"/>
          </ac:spMkLst>
        </pc:spChg>
      </pc:sldChg>
      <pc:sldChg chg="modSp new">
        <pc:chgData name="SAMARA LARISSA DE ALMEIDA PEREIRA" userId="S::samara.pereira4@fatec.sp.gov.br::2e31a5c6-3149-4c77-b7b1-02c447197219" providerId="AD" clId="Web-{1707B079-97BD-6535-5D81-F9C633B140BD}" dt="2024-05-25T21:57:17.578" v="315" actId="1076"/>
        <pc:sldMkLst>
          <pc:docMk/>
          <pc:sldMk cId="71346496" sldId="311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1:55:54.825" v="305" actId="20577"/>
          <ac:spMkLst>
            <pc:docMk/>
            <pc:sldMk cId="71346496" sldId="311"/>
            <ac:spMk id="2" creationId="{0026EC7D-9D52-5771-D0A0-E33FA784B2C0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1:57:17.578" v="315" actId="1076"/>
          <ac:spMkLst>
            <pc:docMk/>
            <pc:sldMk cId="71346496" sldId="311"/>
            <ac:spMk id="3" creationId="{F679A230-AD3F-C612-1026-F2E5CFC18B14}"/>
          </ac:spMkLst>
        </pc:spChg>
      </pc:sldChg>
      <pc:sldChg chg="modSp new">
        <pc:chgData name="SAMARA LARISSA DE ALMEIDA PEREIRA" userId="S::samara.pereira4@fatec.sp.gov.br::2e31a5c6-3149-4c77-b7b1-02c447197219" providerId="AD" clId="Web-{1707B079-97BD-6535-5D81-F9C633B140BD}" dt="2024-05-25T22:03:26.433" v="354" actId="20577"/>
        <pc:sldMkLst>
          <pc:docMk/>
          <pc:sldMk cId="3825064548" sldId="312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2:02:28.962" v="345" actId="1076"/>
          <ac:spMkLst>
            <pc:docMk/>
            <pc:sldMk cId="3825064548" sldId="312"/>
            <ac:spMk id="2" creationId="{923F2423-3E91-AF59-BB0F-D2B5D06D1821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2:03:26.433" v="354" actId="20577"/>
          <ac:spMkLst>
            <pc:docMk/>
            <pc:sldMk cId="3825064548" sldId="312"/>
            <ac:spMk id="3" creationId="{F9D2E2BD-90CF-740A-FF41-37B87A9CDD01}"/>
          </ac:spMkLst>
        </pc:spChg>
      </pc:sldChg>
      <pc:sldChg chg="modSp new">
        <pc:chgData name="SAMARA LARISSA DE ALMEIDA PEREIRA" userId="S::samara.pereira4@fatec.sp.gov.br::2e31a5c6-3149-4c77-b7b1-02c447197219" providerId="AD" clId="Web-{1707B079-97BD-6535-5D81-F9C633B140BD}" dt="2024-05-25T22:03:08.448" v="353" actId="20577"/>
        <pc:sldMkLst>
          <pc:docMk/>
          <pc:sldMk cId="942481077" sldId="313"/>
        </pc:sldMkLst>
        <pc:spChg chg="mod">
          <ac:chgData name="SAMARA LARISSA DE ALMEIDA PEREIRA" userId="S::samara.pereira4@fatec.sp.gov.br::2e31a5c6-3149-4c77-b7b1-02c447197219" providerId="AD" clId="Web-{1707B079-97BD-6535-5D81-F9C633B140BD}" dt="2024-05-25T22:03:04.667" v="352" actId="1076"/>
          <ac:spMkLst>
            <pc:docMk/>
            <pc:sldMk cId="942481077" sldId="313"/>
            <ac:spMk id="2" creationId="{3799A809-2E1A-7B93-AB31-67DDB36AEF46}"/>
          </ac:spMkLst>
        </pc:spChg>
        <pc:spChg chg="mod">
          <ac:chgData name="SAMARA LARISSA DE ALMEIDA PEREIRA" userId="S::samara.pereira4@fatec.sp.gov.br::2e31a5c6-3149-4c77-b7b1-02c447197219" providerId="AD" clId="Web-{1707B079-97BD-6535-5D81-F9C633B140BD}" dt="2024-05-25T22:03:08.448" v="353" actId="20577"/>
          <ac:spMkLst>
            <pc:docMk/>
            <pc:sldMk cId="942481077" sldId="313"/>
            <ac:spMk id="3" creationId="{325B8975-6B28-B6D2-77DA-29DC9D404FC7}"/>
          </ac:spMkLst>
        </pc:spChg>
      </pc:sldChg>
    </pc:docChg>
  </pc:docChgLst>
  <pc:docChgLst>
    <pc:chgData name="SAMARA LARISSA DE ALMEIDA PEREIRA" userId="S::samara.pereira4@fatec.sp.gov.br::2e31a5c6-3149-4c77-b7b1-02c447197219" providerId="AD" clId="Web-{0D7420AD-6154-8CE8-A76D-F70E44DD65A6}"/>
    <pc:docChg chg="modSld">
      <pc:chgData name="SAMARA LARISSA DE ALMEIDA PEREIRA" userId="S::samara.pereira4@fatec.sp.gov.br::2e31a5c6-3149-4c77-b7b1-02c447197219" providerId="AD" clId="Web-{0D7420AD-6154-8CE8-A76D-F70E44DD65A6}" dt="2024-05-25T16:04:49.511" v="131"/>
      <pc:docMkLst>
        <pc:docMk/>
      </pc:docMkLst>
      <pc:sldChg chg="addSp delSp modSp">
        <pc:chgData name="SAMARA LARISSA DE ALMEIDA PEREIRA" userId="S::samara.pereira4@fatec.sp.gov.br::2e31a5c6-3149-4c77-b7b1-02c447197219" providerId="AD" clId="Web-{0D7420AD-6154-8CE8-A76D-F70E44DD65A6}" dt="2024-05-25T16:04:49.511" v="131"/>
        <pc:sldMkLst>
          <pc:docMk/>
          <pc:sldMk cId="0" sldId="288"/>
        </pc:sldMkLst>
        <pc:spChg chg="add mod">
          <ac:chgData name="SAMARA LARISSA DE ALMEIDA PEREIRA" userId="S::samara.pereira4@fatec.sp.gov.br::2e31a5c6-3149-4c77-b7b1-02c447197219" providerId="AD" clId="Web-{0D7420AD-6154-8CE8-A76D-F70E44DD65A6}" dt="2024-05-25T15:32:46.223" v="97" actId="1076"/>
          <ac:spMkLst>
            <pc:docMk/>
            <pc:sldMk cId="0" sldId="288"/>
            <ac:spMk id="7" creationId="{9D53D269-A1F2-941A-F1CB-59EBAB9789CC}"/>
          </ac:spMkLst>
        </pc:spChg>
        <pc:spChg chg="add mod">
          <ac:chgData name="SAMARA LARISSA DE ALMEIDA PEREIRA" userId="S::samara.pereira4@fatec.sp.gov.br::2e31a5c6-3149-4c77-b7b1-02c447197219" providerId="AD" clId="Web-{0D7420AD-6154-8CE8-A76D-F70E44DD65A6}" dt="2024-05-25T15:34:06.305" v="111" actId="1076"/>
          <ac:spMkLst>
            <pc:docMk/>
            <pc:sldMk cId="0" sldId="288"/>
            <ac:spMk id="9" creationId="{5A0B0E4A-AB4F-107A-36AB-23409CF88A2E}"/>
          </ac:spMkLst>
        </pc:spChg>
        <pc:spChg chg="mod">
          <ac:chgData name="SAMARA LARISSA DE ALMEIDA PEREIRA" userId="S::samara.pereira4@fatec.sp.gov.br::2e31a5c6-3149-4c77-b7b1-02c447197219" providerId="AD" clId="Web-{0D7420AD-6154-8CE8-A76D-F70E44DD65A6}" dt="2024-05-25T15:32:51.723" v="98" actId="1076"/>
          <ac:spMkLst>
            <pc:docMk/>
            <pc:sldMk cId="0" sldId="288"/>
            <ac:spMk id="532" creationId="{00000000-0000-0000-0000-000000000000}"/>
          </ac:spMkLst>
        </pc:spChg>
        <pc:spChg chg="mod">
          <ac:chgData name="SAMARA LARISSA DE ALMEIDA PEREIRA" userId="S::samara.pereira4@fatec.sp.gov.br::2e31a5c6-3149-4c77-b7b1-02c447197219" providerId="AD" clId="Web-{0D7420AD-6154-8CE8-A76D-F70E44DD65A6}" dt="2024-05-25T15:32:40.972" v="96" actId="1076"/>
          <ac:spMkLst>
            <pc:docMk/>
            <pc:sldMk cId="0" sldId="288"/>
            <ac:spMk id="534" creationId="{00000000-0000-0000-0000-000000000000}"/>
          </ac:spMkLst>
        </pc:spChg>
        <pc:spChg chg="del mod">
          <ac:chgData name="SAMARA LARISSA DE ALMEIDA PEREIRA" userId="S::samara.pereira4@fatec.sp.gov.br::2e31a5c6-3149-4c77-b7b1-02c447197219" providerId="AD" clId="Web-{0D7420AD-6154-8CE8-A76D-F70E44DD65A6}" dt="2024-05-25T15:27:52.112" v="59"/>
          <ac:spMkLst>
            <pc:docMk/>
            <pc:sldMk cId="0" sldId="288"/>
            <ac:spMk id="536" creationId="{00000000-0000-0000-0000-000000000000}"/>
          </ac:spMkLst>
        </pc:spChg>
        <pc:spChg chg="del">
          <ac:chgData name="SAMARA LARISSA DE ALMEIDA PEREIRA" userId="S::samara.pereira4@fatec.sp.gov.br::2e31a5c6-3149-4c77-b7b1-02c447197219" providerId="AD" clId="Web-{0D7420AD-6154-8CE8-A76D-F70E44DD65A6}" dt="2024-05-25T15:28:12.332" v="60"/>
          <ac:spMkLst>
            <pc:docMk/>
            <pc:sldMk cId="0" sldId="288"/>
            <ac:spMk id="538" creationId="{00000000-0000-0000-0000-000000000000}"/>
          </ac:spMkLst>
        </pc:spChg>
        <pc:picChg chg="add mod">
          <ac:chgData name="SAMARA LARISSA DE ALMEIDA PEREIRA" userId="S::samara.pereira4@fatec.sp.gov.br::2e31a5c6-3149-4c77-b7b1-02c447197219" providerId="AD" clId="Web-{0D7420AD-6154-8CE8-A76D-F70E44DD65A6}" dt="2024-05-25T15:33:57.945" v="110" actId="1076"/>
          <ac:picMkLst>
            <pc:docMk/>
            <pc:sldMk cId="0" sldId="288"/>
            <ac:picMk id="2" creationId="{AFBB4392-B5B9-0E48-B192-AF86872187B4}"/>
          </ac:picMkLst>
        </pc:picChg>
        <pc:picChg chg="add mod">
          <ac:chgData name="SAMARA LARISSA DE ALMEIDA PEREIRA" userId="S::samara.pereira4@fatec.sp.gov.br::2e31a5c6-3149-4c77-b7b1-02c447197219" providerId="AD" clId="Web-{0D7420AD-6154-8CE8-A76D-F70E44DD65A6}" dt="2024-05-25T15:32:36.316" v="95" actId="1076"/>
          <ac:picMkLst>
            <pc:docMk/>
            <pc:sldMk cId="0" sldId="288"/>
            <ac:picMk id="3" creationId="{34629EEB-B6D4-D2D2-70BF-4AF8F644FD5C}"/>
          </ac:picMkLst>
        </pc:picChg>
        <pc:picChg chg="add mod">
          <ac:chgData name="SAMARA LARISSA DE ALMEIDA PEREIRA" userId="S::samara.pereira4@fatec.sp.gov.br::2e31a5c6-3149-4c77-b7b1-02c447197219" providerId="AD" clId="Web-{0D7420AD-6154-8CE8-A76D-F70E44DD65A6}" dt="2024-05-25T15:33:52.570" v="108" actId="1076"/>
          <ac:picMkLst>
            <pc:docMk/>
            <pc:sldMk cId="0" sldId="288"/>
            <ac:picMk id="4" creationId="{124F1E04-7705-E7DD-429B-DAF27A2B5DB0}"/>
          </ac:picMkLst>
        </pc:picChg>
        <pc:picChg chg="add del mod">
          <ac:chgData name="SAMARA LARISSA DE ALMEIDA PEREIRA" userId="S::samara.pereira4@fatec.sp.gov.br::2e31a5c6-3149-4c77-b7b1-02c447197219" providerId="AD" clId="Web-{0D7420AD-6154-8CE8-A76D-F70E44DD65A6}" dt="2024-05-25T15:28:33.036" v="62"/>
          <ac:picMkLst>
            <pc:docMk/>
            <pc:sldMk cId="0" sldId="288"/>
            <ac:picMk id="5" creationId="{2586FD0D-1BFD-934B-BC01-9097CC0542DF}"/>
          </ac:picMkLst>
        </pc:picChg>
        <pc:picChg chg="add del mod">
          <ac:chgData name="SAMARA LARISSA DE ALMEIDA PEREIRA" userId="S::samara.pereira4@fatec.sp.gov.br::2e31a5c6-3149-4c77-b7b1-02c447197219" providerId="AD" clId="Web-{0D7420AD-6154-8CE8-A76D-F70E44DD65A6}" dt="2024-05-25T15:29:20.523" v="71"/>
          <ac:picMkLst>
            <pc:docMk/>
            <pc:sldMk cId="0" sldId="288"/>
            <ac:picMk id="6" creationId="{CB8BA0E0-01F9-B567-299A-295029ADD694}"/>
          </ac:picMkLst>
        </pc:picChg>
        <pc:picChg chg="add mod">
          <ac:chgData name="SAMARA LARISSA DE ALMEIDA PEREIRA" userId="S::samara.pereira4@fatec.sp.gov.br::2e31a5c6-3149-4c77-b7b1-02c447197219" providerId="AD" clId="Web-{0D7420AD-6154-8CE8-A76D-F70E44DD65A6}" dt="2024-05-25T15:33:52.601" v="109" actId="1076"/>
          <ac:picMkLst>
            <pc:docMk/>
            <pc:sldMk cId="0" sldId="288"/>
            <ac:picMk id="8" creationId="{A2C8E061-B526-42BE-CCDE-2480D87F02EE}"/>
          </ac:picMkLst>
        </pc:picChg>
        <pc:picChg chg="add del mod">
          <ac:chgData name="SAMARA LARISSA DE ALMEIDA PEREIRA" userId="S::samara.pereira4@fatec.sp.gov.br::2e31a5c6-3149-4c77-b7b1-02c447197219" providerId="AD" clId="Web-{0D7420AD-6154-8CE8-A76D-F70E44DD65A6}" dt="2024-05-25T15:35:33.373" v="113"/>
          <ac:picMkLst>
            <pc:docMk/>
            <pc:sldMk cId="0" sldId="288"/>
            <ac:picMk id="10" creationId="{82C265AD-23AB-651F-C171-2A99AEDB6EF5}"/>
          </ac:picMkLst>
        </pc:picChg>
        <pc:picChg chg="add mod">
          <ac:chgData name="SAMARA LARISSA DE ALMEIDA PEREIRA" userId="S::samara.pereira4@fatec.sp.gov.br::2e31a5c6-3149-4c77-b7b1-02c447197219" providerId="AD" clId="Web-{0D7420AD-6154-8CE8-A76D-F70E44DD65A6}" dt="2024-05-25T15:36:45.174" v="122" actId="1076"/>
          <ac:picMkLst>
            <pc:docMk/>
            <pc:sldMk cId="0" sldId="288"/>
            <ac:picMk id="11" creationId="{6A4DED9E-571B-EFF6-7918-4F2DC4B2EDE5}"/>
          </ac:picMkLst>
        </pc:picChg>
        <pc:picChg chg="add del mod modCrop">
          <ac:chgData name="SAMARA LARISSA DE ALMEIDA PEREIRA" userId="S::samara.pereira4@fatec.sp.gov.br::2e31a5c6-3149-4c77-b7b1-02c447197219" providerId="AD" clId="Web-{0D7420AD-6154-8CE8-A76D-F70E44DD65A6}" dt="2024-05-25T16:04:49.511" v="131"/>
          <ac:picMkLst>
            <pc:docMk/>
            <pc:sldMk cId="0" sldId="288"/>
            <ac:picMk id="12" creationId="{DD2D38AF-376F-CEC7-F995-232A8A9C7A99}"/>
          </ac:picMkLst>
        </pc:picChg>
      </pc:sldChg>
    </pc:docChg>
  </pc:docChgLst>
  <pc:docChgLst>
    <pc:chgData name="SAMARA LARISSA DE ALMEIDA PEREIRA" userId="S::samara.pereira4@fatec.sp.gov.br::2e31a5c6-3149-4c77-b7b1-02c447197219" providerId="AD" clId="Web-{6EAB580E-0BF2-6980-925E-F990F4EEE991}"/>
    <pc:docChg chg="addSld delSld modSld">
      <pc:chgData name="SAMARA LARISSA DE ALMEIDA PEREIRA" userId="S::samara.pereira4@fatec.sp.gov.br::2e31a5c6-3149-4c77-b7b1-02c447197219" providerId="AD" clId="Web-{6EAB580E-0BF2-6980-925E-F990F4EEE991}" dt="2024-05-25T17:03:57.825" v="260"/>
      <pc:docMkLst>
        <pc:docMk/>
      </pc:docMkLst>
      <pc:sldChg chg="del">
        <pc:chgData name="SAMARA LARISSA DE ALMEIDA PEREIRA" userId="S::samara.pereira4@fatec.sp.gov.br::2e31a5c6-3149-4c77-b7b1-02c447197219" providerId="AD" clId="Web-{6EAB580E-0BF2-6980-925E-F990F4EEE991}" dt="2024-05-25T16:33:06.869" v="55"/>
        <pc:sldMkLst>
          <pc:docMk/>
          <pc:sldMk cId="0" sldId="259"/>
        </pc:sldMkLst>
      </pc:sldChg>
      <pc:sldChg chg="del">
        <pc:chgData name="SAMARA LARISSA DE ALMEIDA PEREIRA" userId="S::samara.pereira4@fatec.sp.gov.br::2e31a5c6-3149-4c77-b7b1-02c447197219" providerId="AD" clId="Web-{6EAB580E-0BF2-6980-925E-F990F4EEE991}" dt="2024-05-25T16:33:18.088" v="56"/>
        <pc:sldMkLst>
          <pc:docMk/>
          <pc:sldMk cId="0" sldId="281"/>
        </pc:sldMkLst>
      </pc:sldChg>
      <pc:sldChg chg="addSp modSp">
        <pc:chgData name="SAMARA LARISSA DE ALMEIDA PEREIRA" userId="S::samara.pereira4@fatec.sp.gov.br::2e31a5c6-3149-4c77-b7b1-02c447197219" providerId="AD" clId="Web-{6EAB580E-0BF2-6980-925E-F990F4EEE991}" dt="2024-05-25T16:37:22.109" v="80"/>
        <pc:sldMkLst>
          <pc:docMk/>
          <pc:sldMk cId="0" sldId="288"/>
        </pc:sldMkLst>
        <pc:spChg chg="add mod">
          <ac:chgData name="SAMARA LARISSA DE ALMEIDA PEREIRA" userId="S::samara.pereira4@fatec.sp.gov.br::2e31a5c6-3149-4c77-b7b1-02c447197219" providerId="AD" clId="Web-{6EAB580E-0BF2-6980-925E-F990F4EEE991}" dt="2024-05-25T16:36:17.654" v="72" actId="1076"/>
          <ac:spMkLst>
            <pc:docMk/>
            <pc:sldMk cId="0" sldId="288"/>
            <ac:spMk id="5" creationId="{CE3D4728-29BF-3808-36B8-C5367F571694}"/>
          </ac:spMkLst>
        </pc:spChg>
        <pc:spChg chg="mod">
          <ac:chgData name="SAMARA LARISSA DE ALMEIDA PEREIRA" userId="S::samara.pereira4@fatec.sp.gov.br::2e31a5c6-3149-4c77-b7b1-02c447197219" providerId="AD" clId="Web-{6EAB580E-0BF2-6980-925E-F990F4EEE991}" dt="2024-05-25T16:36:26.936" v="74" actId="14100"/>
          <ac:spMkLst>
            <pc:docMk/>
            <pc:sldMk cId="0" sldId="288"/>
            <ac:spMk id="7" creationId="{9D53D269-A1F2-941A-F1CB-59EBAB9789CC}"/>
          </ac:spMkLst>
        </pc:spChg>
        <pc:spChg chg="mod">
          <ac:chgData name="SAMARA LARISSA DE ALMEIDA PEREIRA" userId="S::samara.pereira4@fatec.sp.gov.br::2e31a5c6-3149-4c77-b7b1-02c447197219" providerId="AD" clId="Web-{6EAB580E-0BF2-6980-925E-F990F4EEE991}" dt="2024-05-25T16:37:22.109" v="80"/>
          <ac:spMkLst>
            <pc:docMk/>
            <pc:sldMk cId="0" sldId="288"/>
            <ac:spMk id="9" creationId="{5A0B0E4A-AB4F-107A-36AB-23409CF88A2E}"/>
          </ac:spMkLst>
        </pc:spChg>
        <pc:spChg chg="mod">
          <ac:chgData name="SAMARA LARISSA DE ALMEIDA PEREIRA" userId="S::samara.pereira4@fatec.sp.gov.br::2e31a5c6-3149-4c77-b7b1-02c447197219" providerId="AD" clId="Web-{6EAB580E-0BF2-6980-925E-F990F4EEE991}" dt="2024-05-25T16:36:35.983" v="75" actId="1076"/>
          <ac:spMkLst>
            <pc:docMk/>
            <pc:sldMk cId="0" sldId="288"/>
            <ac:spMk id="532" creationId="{00000000-0000-0000-0000-000000000000}"/>
          </ac:spMkLst>
        </pc:spChg>
        <pc:spChg chg="mod">
          <ac:chgData name="SAMARA LARISSA DE ALMEIDA PEREIRA" userId="S::samara.pereira4@fatec.sp.gov.br::2e31a5c6-3149-4c77-b7b1-02c447197219" providerId="AD" clId="Web-{6EAB580E-0BF2-6980-925E-F990F4EEE991}" dt="2024-05-25T16:35:12.528" v="65"/>
          <ac:spMkLst>
            <pc:docMk/>
            <pc:sldMk cId="0" sldId="288"/>
            <ac:spMk id="534" creationId="{00000000-0000-0000-0000-000000000000}"/>
          </ac:spMkLst>
        </pc:spChg>
        <pc:picChg chg="mod">
          <ac:chgData name="SAMARA LARISSA DE ALMEIDA PEREIRA" userId="S::samara.pereira4@fatec.sp.gov.br::2e31a5c6-3149-4c77-b7b1-02c447197219" providerId="AD" clId="Web-{6EAB580E-0BF2-6980-925E-F990F4EEE991}" dt="2024-05-25T16:14:13.649" v="16" actId="1076"/>
          <ac:picMkLst>
            <pc:docMk/>
            <pc:sldMk cId="0" sldId="288"/>
            <ac:picMk id="2" creationId="{AFBB4392-B5B9-0E48-B192-AF86872187B4}"/>
          </ac:picMkLst>
        </pc:picChg>
        <pc:picChg chg="mod">
          <ac:chgData name="SAMARA LARISSA DE ALMEIDA PEREIRA" userId="S::samara.pereira4@fatec.sp.gov.br::2e31a5c6-3149-4c77-b7b1-02c447197219" providerId="AD" clId="Web-{6EAB580E-0BF2-6980-925E-F990F4EEE991}" dt="2024-05-25T16:12:19.193" v="7" actId="1076"/>
          <ac:picMkLst>
            <pc:docMk/>
            <pc:sldMk cId="0" sldId="288"/>
            <ac:picMk id="3" creationId="{34629EEB-B6D4-D2D2-70BF-4AF8F644FD5C}"/>
          </ac:picMkLst>
        </pc:picChg>
        <pc:picChg chg="mod">
          <ac:chgData name="SAMARA LARISSA DE ALMEIDA PEREIRA" userId="S::samara.pereira4@fatec.sp.gov.br::2e31a5c6-3149-4c77-b7b1-02c447197219" providerId="AD" clId="Web-{6EAB580E-0BF2-6980-925E-F990F4EEE991}" dt="2024-05-25T16:13:55.539" v="11" actId="1076"/>
          <ac:picMkLst>
            <pc:docMk/>
            <pc:sldMk cId="0" sldId="288"/>
            <ac:picMk id="4" creationId="{124F1E04-7705-E7DD-429B-DAF27A2B5DB0}"/>
          </ac:picMkLst>
        </pc:picChg>
        <pc:picChg chg="mod">
          <ac:chgData name="SAMARA LARISSA DE ALMEIDA PEREIRA" userId="S::samara.pereira4@fatec.sp.gov.br::2e31a5c6-3149-4c77-b7b1-02c447197219" providerId="AD" clId="Web-{6EAB580E-0BF2-6980-925E-F990F4EEE991}" dt="2024-05-25T16:36:45.452" v="77" actId="1076"/>
          <ac:picMkLst>
            <pc:docMk/>
            <pc:sldMk cId="0" sldId="288"/>
            <ac:picMk id="8" creationId="{A2C8E061-B526-42BE-CCDE-2480D87F02EE}"/>
          </ac:picMkLst>
        </pc:picChg>
        <pc:picChg chg="mod">
          <ac:chgData name="SAMARA LARISSA DE ALMEIDA PEREIRA" userId="S::samara.pereira4@fatec.sp.gov.br::2e31a5c6-3149-4c77-b7b1-02c447197219" providerId="AD" clId="Web-{6EAB580E-0BF2-6980-925E-F990F4EEE991}" dt="2024-05-25T16:14:06.524" v="15" actId="1076"/>
          <ac:picMkLst>
            <pc:docMk/>
            <pc:sldMk cId="0" sldId="288"/>
            <ac:picMk id="11" creationId="{6A4DED9E-571B-EFF6-7918-4F2DC4B2EDE5}"/>
          </ac:picMkLst>
        </pc:picChg>
      </pc:sldChg>
      <pc:sldChg chg="new del">
        <pc:chgData name="SAMARA LARISSA DE ALMEIDA PEREIRA" userId="S::samara.pereira4@fatec.sp.gov.br::2e31a5c6-3149-4c77-b7b1-02c447197219" providerId="AD" clId="Web-{6EAB580E-0BF2-6980-925E-F990F4EEE991}" dt="2024-05-25T16:31:47.476" v="54"/>
        <pc:sldMkLst>
          <pc:docMk/>
          <pc:sldMk cId="2180193134" sldId="289"/>
        </pc:sldMkLst>
      </pc:sldChg>
      <pc:sldChg chg="addSp delSp modSp new mod modClrScheme chgLayout">
        <pc:chgData name="SAMARA LARISSA DE ALMEIDA PEREIRA" userId="S::samara.pereira4@fatec.sp.gov.br::2e31a5c6-3149-4c77-b7b1-02c447197219" providerId="AD" clId="Web-{6EAB580E-0BF2-6980-925E-F990F4EEE991}" dt="2024-05-25T17:00:30.939" v="252" actId="20577"/>
        <pc:sldMkLst>
          <pc:docMk/>
          <pc:sldMk cId="4029533029" sldId="290"/>
        </pc:sldMkLst>
        <pc:spChg chg="mod ord">
          <ac:chgData name="SAMARA LARISSA DE ALMEIDA PEREIRA" userId="S::samara.pereira4@fatec.sp.gov.br::2e31a5c6-3149-4c77-b7b1-02c447197219" providerId="AD" clId="Web-{6EAB580E-0BF2-6980-925E-F990F4EEE991}" dt="2024-05-25T16:50:52.487" v="193"/>
          <ac:spMkLst>
            <pc:docMk/>
            <pc:sldMk cId="4029533029" sldId="290"/>
            <ac:spMk id="2" creationId="{563E77FE-FEFD-AC5D-9555-B80F511F9F80}"/>
          </ac:spMkLst>
        </pc:spChg>
        <pc:spChg chg="mod ord">
          <ac:chgData name="SAMARA LARISSA DE ALMEIDA PEREIRA" userId="S::samara.pereira4@fatec.sp.gov.br::2e31a5c6-3149-4c77-b7b1-02c447197219" providerId="AD" clId="Web-{6EAB580E-0BF2-6980-925E-F990F4EEE991}" dt="2024-05-25T17:00:02.360" v="246" actId="14100"/>
          <ac:spMkLst>
            <pc:docMk/>
            <pc:sldMk cId="4029533029" sldId="290"/>
            <ac:spMk id="3" creationId="{6AF78A47-BD77-B864-370C-F8D88E130BDE}"/>
          </ac:spMkLst>
        </pc:spChg>
        <pc:spChg chg="add mod ord">
          <ac:chgData name="SAMARA LARISSA DE ALMEIDA PEREIRA" userId="S::samara.pereira4@fatec.sp.gov.br::2e31a5c6-3149-4c77-b7b1-02c447197219" providerId="AD" clId="Web-{6EAB580E-0BF2-6980-925E-F990F4EEE991}" dt="2024-05-25T17:00:06.470" v="247" actId="14100"/>
          <ac:spMkLst>
            <pc:docMk/>
            <pc:sldMk cId="4029533029" sldId="290"/>
            <ac:spMk id="4" creationId="{1683D86E-8512-6127-4EA9-EB855BC7B3B0}"/>
          </ac:spMkLst>
        </pc:spChg>
        <pc:spChg chg="add mod ord">
          <ac:chgData name="SAMARA LARISSA DE ALMEIDA PEREIRA" userId="S::samara.pereira4@fatec.sp.gov.br::2e31a5c6-3149-4c77-b7b1-02c447197219" providerId="AD" clId="Web-{6EAB580E-0BF2-6980-925E-F990F4EEE991}" dt="2024-05-25T17:00:10.095" v="248" actId="14100"/>
          <ac:spMkLst>
            <pc:docMk/>
            <pc:sldMk cId="4029533029" sldId="290"/>
            <ac:spMk id="5" creationId="{52FD9731-DCF4-5202-C9A2-4F3C00D0F1D2}"/>
          </ac:spMkLst>
        </pc:spChg>
        <pc:spChg chg="add del">
          <ac:chgData name="SAMARA LARISSA DE ALMEIDA PEREIRA" userId="S::samara.pereira4@fatec.sp.gov.br::2e31a5c6-3149-4c77-b7b1-02c447197219" providerId="AD" clId="Web-{6EAB580E-0BF2-6980-925E-F990F4EEE991}" dt="2024-05-25T16:43:31.149" v="123"/>
          <ac:spMkLst>
            <pc:docMk/>
            <pc:sldMk cId="4029533029" sldId="290"/>
            <ac:spMk id="7" creationId="{D3FE4C9D-752C-D523-7060-C127ACCF037A}"/>
          </ac:spMkLst>
        </pc:spChg>
        <pc:spChg chg="add mod">
          <ac:chgData name="SAMARA LARISSA DE ALMEIDA PEREIRA" userId="S::samara.pereira4@fatec.sp.gov.br::2e31a5c6-3149-4c77-b7b1-02c447197219" providerId="AD" clId="Web-{6EAB580E-0BF2-6980-925E-F990F4EEE991}" dt="2024-05-25T17:00:14.673" v="249" actId="14100"/>
          <ac:spMkLst>
            <pc:docMk/>
            <pc:sldMk cId="4029533029" sldId="290"/>
            <ac:spMk id="9" creationId="{E2220808-17B1-3713-6BF2-77D652343EBE}"/>
          </ac:spMkLst>
        </pc:spChg>
        <pc:spChg chg="add mod">
          <ac:chgData name="SAMARA LARISSA DE ALMEIDA PEREIRA" userId="S::samara.pereira4@fatec.sp.gov.br::2e31a5c6-3149-4c77-b7b1-02c447197219" providerId="AD" clId="Web-{6EAB580E-0BF2-6980-925E-F990F4EEE991}" dt="2024-05-25T16:59:55.391" v="245" actId="20577"/>
          <ac:spMkLst>
            <pc:docMk/>
            <pc:sldMk cId="4029533029" sldId="290"/>
            <ac:spMk id="11" creationId="{4B0D8EA3-2B89-8A54-6D46-6A742D37ECFE}"/>
          </ac:spMkLst>
        </pc:spChg>
        <pc:spChg chg="add mod">
          <ac:chgData name="SAMARA LARISSA DE ALMEIDA PEREIRA" userId="S::samara.pereira4@fatec.sp.gov.br::2e31a5c6-3149-4c77-b7b1-02c447197219" providerId="AD" clId="Web-{6EAB580E-0BF2-6980-925E-F990F4EEE991}" dt="2024-05-25T17:00:30.939" v="252" actId="20577"/>
          <ac:spMkLst>
            <pc:docMk/>
            <pc:sldMk cId="4029533029" sldId="290"/>
            <ac:spMk id="13" creationId="{F7B0CFFD-F0F9-79B5-913C-8D5F9C1A3BBB}"/>
          </ac:spMkLst>
        </pc:spChg>
      </pc:sldChg>
      <pc:sldChg chg="delSp modSp new del mod modClrScheme chgLayout">
        <pc:chgData name="SAMARA LARISSA DE ALMEIDA PEREIRA" userId="S::samara.pereira4@fatec.sp.gov.br::2e31a5c6-3149-4c77-b7b1-02c447197219" providerId="AD" clId="Web-{6EAB580E-0BF2-6980-925E-F990F4EEE991}" dt="2024-05-25T17:00:59.785" v="254"/>
        <pc:sldMkLst>
          <pc:docMk/>
          <pc:sldMk cId="2925013575" sldId="291"/>
        </pc:sldMkLst>
        <pc:spChg chg="mod ord">
          <ac:chgData name="SAMARA LARISSA DE ALMEIDA PEREIRA" userId="S::samara.pereira4@fatec.sp.gov.br::2e31a5c6-3149-4c77-b7b1-02c447197219" providerId="AD" clId="Web-{6EAB580E-0BF2-6980-925E-F990F4EEE991}" dt="2024-05-25T17:00:46.908" v="253"/>
          <ac:spMkLst>
            <pc:docMk/>
            <pc:sldMk cId="2925013575" sldId="291"/>
            <ac:spMk id="2" creationId="{84F1CFB9-EB5C-3D44-F976-094A17FBA22F}"/>
          </ac:spMkLst>
        </pc:spChg>
        <pc:spChg chg="mod ord">
          <ac:chgData name="SAMARA LARISSA DE ALMEIDA PEREIRA" userId="S::samara.pereira4@fatec.sp.gov.br::2e31a5c6-3149-4c77-b7b1-02c447197219" providerId="AD" clId="Web-{6EAB580E-0BF2-6980-925E-F990F4EEE991}" dt="2024-05-25T17:00:46.908" v="253"/>
          <ac:spMkLst>
            <pc:docMk/>
            <pc:sldMk cId="2925013575" sldId="291"/>
            <ac:spMk id="3" creationId="{3FCD9A0B-6AAE-8179-0B63-587C95F36928}"/>
          </ac:spMkLst>
        </pc:spChg>
        <pc:spChg chg="del">
          <ac:chgData name="SAMARA LARISSA DE ALMEIDA PEREIRA" userId="S::samara.pereira4@fatec.sp.gov.br::2e31a5c6-3149-4c77-b7b1-02c447197219" providerId="AD" clId="Web-{6EAB580E-0BF2-6980-925E-F990F4EEE991}" dt="2024-05-25T17:00:46.908" v="253"/>
          <ac:spMkLst>
            <pc:docMk/>
            <pc:sldMk cId="2925013575" sldId="291"/>
            <ac:spMk id="4" creationId="{4025C278-DA61-D2C1-2394-D3525EBDA375}"/>
          </ac:spMkLst>
        </pc:spChg>
        <pc:spChg chg="del">
          <ac:chgData name="SAMARA LARISSA DE ALMEIDA PEREIRA" userId="S::samara.pereira4@fatec.sp.gov.br::2e31a5c6-3149-4c77-b7b1-02c447197219" providerId="AD" clId="Web-{6EAB580E-0BF2-6980-925E-F990F4EEE991}" dt="2024-05-25T17:00:46.908" v="253"/>
          <ac:spMkLst>
            <pc:docMk/>
            <pc:sldMk cId="2925013575" sldId="291"/>
            <ac:spMk id="5" creationId="{1AF13E57-082D-FE29-E18D-70EB11122250}"/>
          </ac:spMkLst>
        </pc:spChg>
        <pc:spChg chg="mod ord">
          <ac:chgData name="SAMARA LARISSA DE ALMEIDA PEREIRA" userId="S::samara.pereira4@fatec.sp.gov.br::2e31a5c6-3149-4c77-b7b1-02c447197219" providerId="AD" clId="Web-{6EAB580E-0BF2-6980-925E-F990F4EEE991}" dt="2024-05-25T17:00:46.908" v="253"/>
          <ac:spMkLst>
            <pc:docMk/>
            <pc:sldMk cId="2925013575" sldId="291"/>
            <ac:spMk id="6" creationId="{669C9D99-7A84-949B-50ED-BE5FD9C2E068}"/>
          </ac:spMkLst>
        </pc:spChg>
      </pc:sldChg>
      <pc:sldChg chg="addSp delSp modSp new mod setBg modClrScheme chgLayout">
        <pc:chgData name="SAMARA LARISSA DE ALMEIDA PEREIRA" userId="S::samara.pereira4@fatec.sp.gov.br::2e31a5c6-3149-4c77-b7b1-02c447197219" providerId="AD" clId="Web-{6EAB580E-0BF2-6980-925E-F990F4EEE991}" dt="2024-05-25T17:03:57.825" v="260"/>
        <pc:sldMkLst>
          <pc:docMk/>
          <pc:sldMk cId="3440540534" sldId="291"/>
        </pc:sldMkLst>
        <pc:spChg chg="del mod ord">
          <ac:chgData name="SAMARA LARISSA DE ALMEIDA PEREIRA" userId="S::samara.pereira4@fatec.sp.gov.br::2e31a5c6-3149-4c77-b7b1-02c447197219" providerId="AD" clId="Web-{6EAB580E-0BF2-6980-925E-F990F4EEE991}" dt="2024-05-25T17:02:57.773" v="257"/>
          <ac:spMkLst>
            <pc:docMk/>
            <pc:sldMk cId="3440540534" sldId="291"/>
            <ac:spMk id="2" creationId="{963CB937-6A1F-CBDD-1778-F90E14F6CF39}"/>
          </ac:spMkLst>
        </pc:spChg>
        <pc:spChg chg="del">
          <ac:chgData name="SAMARA LARISSA DE ALMEIDA PEREIRA" userId="S::samara.pereira4@fatec.sp.gov.br::2e31a5c6-3149-4c77-b7b1-02c447197219" providerId="AD" clId="Web-{6EAB580E-0BF2-6980-925E-F990F4EEE991}" dt="2024-05-25T17:02:36.741" v="256"/>
          <ac:spMkLst>
            <pc:docMk/>
            <pc:sldMk cId="3440540534" sldId="291"/>
            <ac:spMk id="3" creationId="{93FC63A2-F5A5-993C-4495-A3DDEAF8364E}"/>
          </ac:spMkLst>
        </pc:spChg>
        <pc:spChg chg="del">
          <ac:chgData name="SAMARA LARISSA DE ALMEIDA PEREIRA" userId="S::samara.pereira4@fatec.sp.gov.br::2e31a5c6-3149-4c77-b7b1-02c447197219" providerId="AD" clId="Web-{6EAB580E-0BF2-6980-925E-F990F4EEE991}" dt="2024-05-25T17:02:36.741" v="256"/>
          <ac:spMkLst>
            <pc:docMk/>
            <pc:sldMk cId="3440540534" sldId="291"/>
            <ac:spMk id="4" creationId="{D12CE4CE-F712-F86E-A394-D3CB92619D5B}"/>
          </ac:spMkLst>
        </pc:spChg>
        <pc:spChg chg="del">
          <ac:chgData name="SAMARA LARISSA DE ALMEIDA PEREIRA" userId="S::samara.pereira4@fatec.sp.gov.br::2e31a5c6-3149-4c77-b7b1-02c447197219" providerId="AD" clId="Web-{6EAB580E-0BF2-6980-925E-F990F4EEE991}" dt="2024-05-25T17:02:36.741" v="256"/>
          <ac:spMkLst>
            <pc:docMk/>
            <pc:sldMk cId="3440540534" sldId="291"/>
            <ac:spMk id="5" creationId="{82B3C4A0-9E11-AE7C-1C8F-D75AD9BB0E9A}"/>
          </ac:spMkLst>
        </pc:spChg>
        <pc:spChg chg="mod ord">
          <ac:chgData name="SAMARA LARISSA DE ALMEIDA PEREIRA" userId="S::samara.pereira4@fatec.sp.gov.br::2e31a5c6-3149-4c77-b7b1-02c447197219" providerId="AD" clId="Web-{6EAB580E-0BF2-6980-925E-F990F4EEE991}" dt="2024-05-25T17:03:46.778" v="259"/>
          <ac:spMkLst>
            <pc:docMk/>
            <pc:sldMk cId="3440540534" sldId="291"/>
            <ac:spMk id="6" creationId="{D73A1A46-341F-CE0A-066A-388C0BD8A9B2}"/>
          </ac:spMkLst>
        </pc:spChg>
        <pc:spChg chg="add del mod ord">
          <ac:chgData name="SAMARA LARISSA DE ALMEIDA PEREIRA" userId="S::samara.pereira4@fatec.sp.gov.br::2e31a5c6-3149-4c77-b7b1-02c447197219" providerId="AD" clId="Web-{6EAB580E-0BF2-6980-925E-F990F4EEE991}" dt="2024-05-25T17:03:24.325" v="258"/>
          <ac:spMkLst>
            <pc:docMk/>
            <pc:sldMk cId="3440540534" sldId="291"/>
            <ac:spMk id="7" creationId="{7032858D-FEA8-CE64-4685-3C90B6991FBD}"/>
          </ac:spMkLst>
        </pc:spChg>
      </pc:sldChg>
    </pc:docChg>
  </pc:docChgLst>
  <pc:docChgLst>
    <pc:chgData name="SAMARA LARISSA DE ALMEIDA PEREIRA" userId="S::samara.pereira4@fatec.sp.gov.br::2e31a5c6-3149-4c77-b7b1-02c447197219" providerId="AD" clId="Web-{2E3B12CD-94E0-776C-8F33-D9C056B41140}"/>
    <pc:docChg chg="modSld">
      <pc:chgData name="SAMARA LARISSA DE ALMEIDA PEREIRA" userId="S::samara.pereira4@fatec.sp.gov.br::2e31a5c6-3149-4c77-b7b1-02c447197219" providerId="AD" clId="Web-{2E3B12CD-94E0-776C-8F33-D9C056B41140}" dt="2024-05-25T20:43:14.493" v="85"/>
      <pc:docMkLst>
        <pc:docMk/>
      </pc:docMkLst>
      <pc:sldChg chg="addSp delSp modSp">
        <pc:chgData name="SAMARA LARISSA DE ALMEIDA PEREIRA" userId="S::samara.pereira4@fatec.sp.gov.br::2e31a5c6-3149-4c77-b7b1-02c447197219" providerId="AD" clId="Web-{2E3B12CD-94E0-776C-8F33-D9C056B41140}" dt="2024-05-25T20:34:46.684" v="35" actId="1076"/>
        <pc:sldMkLst>
          <pc:docMk/>
          <pc:sldMk cId="3756963311" sldId="298"/>
        </pc:sldMkLst>
        <pc:spChg chg="del mod">
          <ac:chgData name="SAMARA LARISSA DE ALMEIDA PEREIRA" userId="S::samara.pereira4@fatec.sp.gov.br::2e31a5c6-3149-4c77-b7b1-02c447197219" providerId="AD" clId="Web-{2E3B12CD-94E0-776C-8F33-D9C056B41140}" dt="2024-05-25T20:28:28.657" v="4"/>
          <ac:spMkLst>
            <pc:docMk/>
            <pc:sldMk cId="3756963311" sldId="298"/>
            <ac:spMk id="4" creationId="{993484D9-0D2A-DD68-5D36-27C9C4A89F98}"/>
          </ac:spMkLst>
        </pc:spChg>
        <pc:spChg chg="add mod">
          <ac:chgData name="SAMARA LARISSA DE ALMEIDA PEREIRA" userId="S::samara.pereira4@fatec.sp.gov.br::2e31a5c6-3149-4c77-b7b1-02c447197219" providerId="AD" clId="Web-{2E3B12CD-94E0-776C-8F33-D9C056B41140}" dt="2024-05-25T20:34:40.996" v="33" actId="14100"/>
          <ac:spMkLst>
            <pc:docMk/>
            <pc:sldMk cId="3756963311" sldId="298"/>
            <ac:spMk id="5" creationId="{066B2A81-CAFD-4407-9DB9-E7CDAE854CB4}"/>
          </ac:spMkLst>
        </pc:spChg>
        <pc:picChg chg="add mod">
          <ac:chgData name="SAMARA LARISSA DE ALMEIDA PEREIRA" userId="S::samara.pereira4@fatec.sp.gov.br::2e31a5c6-3149-4c77-b7b1-02c447197219" providerId="AD" clId="Web-{2E3B12CD-94E0-776C-8F33-D9C056B41140}" dt="2024-05-25T20:34:46.684" v="35" actId="1076"/>
          <ac:picMkLst>
            <pc:docMk/>
            <pc:sldMk cId="3756963311" sldId="298"/>
            <ac:picMk id="6" creationId="{5FE607C1-25A6-6EB6-F874-B787BAEA99EA}"/>
          </ac:picMkLst>
        </pc:picChg>
      </pc:sldChg>
      <pc:sldChg chg="addSp delSp modSp">
        <pc:chgData name="SAMARA LARISSA DE ALMEIDA PEREIRA" userId="S::samara.pereira4@fatec.sp.gov.br::2e31a5c6-3149-4c77-b7b1-02c447197219" providerId="AD" clId="Web-{2E3B12CD-94E0-776C-8F33-D9C056B41140}" dt="2024-05-25T20:36:33.733" v="47" actId="20577"/>
        <pc:sldMkLst>
          <pc:docMk/>
          <pc:sldMk cId="3877868718" sldId="299"/>
        </pc:sldMkLst>
        <pc:spChg chg="del">
          <ac:chgData name="SAMARA LARISSA DE ALMEIDA PEREIRA" userId="S::samara.pereira4@fatec.sp.gov.br::2e31a5c6-3149-4c77-b7b1-02c447197219" providerId="AD" clId="Web-{2E3B12CD-94E0-776C-8F33-D9C056B41140}" dt="2024-05-25T20:35:22.513" v="39"/>
          <ac:spMkLst>
            <pc:docMk/>
            <pc:sldMk cId="3877868718" sldId="299"/>
            <ac:spMk id="4" creationId="{993484D9-0D2A-DD68-5D36-27C9C4A89F98}"/>
          </ac:spMkLst>
        </pc:spChg>
        <pc:spChg chg="add mod">
          <ac:chgData name="SAMARA LARISSA DE ALMEIDA PEREIRA" userId="S::samara.pereira4@fatec.sp.gov.br::2e31a5c6-3149-4c77-b7b1-02c447197219" providerId="AD" clId="Web-{2E3B12CD-94E0-776C-8F33-D9C056B41140}" dt="2024-05-25T20:36:33.733" v="47" actId="20577"/>
          <ac:spMkLst>
            <pc:docMk/>
            <pc:sldMk cId="3877868718" sldId="299"/>
            <ac:spMk id="6" creationId="{066B2A81-CAFD-4407-9DB9-E7CDAE854CB4}"/>
          </ac:spMkLst>
        </pc:spChg>
        <pc:picChg chg="add mod">
          <ac:chgData name="SAMARA LARISSA DE ALMEIDA PEREIRA" userId="S::samara.pereira4@fatec.sp.gov.br::2e31a5c6-3149-4c77-b7b1-02c447197219" providerId="AD" clId="Web-{2E3B12CD-94E0-776C-8F33-D9C056B41140}" dt="2024-05-25T20:35:16.591" v="38" actId="1076"/>
          <ac:picMkLst>
            <pc:docMk/>
            <pc:sldMk cId="3877868718" sldId="299"/>
            <ac:picMk id="5" creationId="{6139195B-54D4-3DAC-D588-4FE016A158E0}"/>
          </ac:picMkLst>
        </pc:picChg>
      </pc:sldChg>
      <pc:sldChg chg="addSp delSp modSp">
        <pc:chgData name="SAMARA LARISSA DE ALMEIDA PEREIRA" userId="S::samara.pereira4@fatec.sp.gov.br::2e31a5c6-3149-4c77-b7b1-02c447197219" providerId="AD" clId="Web-{2E3B12CD-94E0-776C-8F33-D9C056B41140}" dt="2024-05-25T20:38:23.736" v="61" actId="14100"/>
        <pc:sldMkLst>
          <pc:docMk/>
          <pc:sldMk cId="2631961451" sldId="300"/>
        </pc:sldMkLst>
        <pc:spChg chg="del">
          <ac:chgData name="SAMARA LARISSA DE ALMEIDA PEREIRA" userId="S::samara.pereira4@fatec.sp.gov.br::2e31a5c6-3149-4c77-b7b1-02c447197219" providerId="AD" clId="Web-{2E3B12CD-94E0-776C-8F33-D9C056B41140}" dt="2024-05-25T20:36:47.765" v="48"/>
          <ac:spMkLst>
            <pc:docMk/>
            <pc:sldMk cId="2631961451" sldId="300"/>
            <ac:spMk id="4" creationId="{993484D9-0D2A-DD68-5D36-27C9C4A89F98}"/>
          </ac:spMkLst>
        </pc:spChg>
        <pc:spChg chg="add mod">
          <ac:chgData name="SAMARA LARISSA DE ALMEIDA PEREIRA" userId="S::samara.pereira4@fatec.sp.gov.br::2e31a5c6-3149-4c77-b7b1-02c447197219" providerId="AD" clId="Web-{2E3B12CD-94E0-776C-8F33-D9C056B41140}" dt="2024-05-25T20:38:23.736" v="61" actId="14100"/>
          <ac:spMkLst>
            <pc:docMk/>
            <pc:sldMk cId="2631961451" sldId="300"/>
            <ac:spMk id="6" creationId="{066B2A81-CAFD-4407-9DB9-E7CDAE854CB4}"/>
          </ac:spMkLst>
        </pc:spChg>
        <pc:picChg chg="add mod">
          <ac:chgData name="SAMARA LARISSA DE ALMEIDA PEREIRA" userId="S::samara.pereira4@fatec.sp.gov.br::2e31a5c6-3149-4c77-b7b1-02c447197219" providerId="AD" clId="Web-{2E3B12CD-94E0-776C-8F33-D9C056B41140}" dt="2024-05-25T20:37:24.219" v="54" actId="14100"/>
          <ac:picMkLst>
            <pc:docMk/>
            <pc:sldMk cId="2631961451" sldId="300"/>
            <ac:picMk id="5" creationId="{25F1ACE0-DA61-CB20-93CC-75CFA9A7DAEC}"/>
          </ac:picMkLst>
        </pc:picChg>
      </pc:sldChg>
      <pc:sldChg chg="addSp delSp modSp">
        <pc:chgData name="SAMARA LARISSA DE ALMEIDA PEREIRA" userId="S::samara.pereira4@fatec.sp.gov.br::2e31a5c6-3149-4c77-b7b1-02c447197219" providerId="AD" clId="Web-{2E3B12CD-94E0-776C-8F33-D9C056B41140}" dt="2024-05-25T20:43:14.493" v="85"/>
        <pc:sldMkLst>
          <pc:docMk/>
          <pc:sldMk cId="3350612128" sldId="301"/>
        </pc:sldMkLst>
        <pc:spChg chg="del">
          <ac:chgData name="SAMARA LARISSA DE ALMEIDA PEREIRA" userId="S::samara.pereira4@fatec.sp.gov.br::2e31a5c6-3149-4c77-b7b1-02c447197219" providerId="AD" clId="Web-{2E3B12CD-94E0-776C-8F33-D9C056B41140}" dt="2024-05-25T20:38:43.955" v="62"/>
          <ac:spMkLst>
            <pc:docMk/>
            <pc:sldMk cId="3350612128" sldId="301"/>
            <ac:spMk id="4" creationId="{993484D9-0D2A-DD68-5D36-27C9C4A89F98}"/>
          </ac:spMkLst>
        </pc:spChg>
        <pc:picChg chg="add mod modCrop">
          <ac:chgData name="SAMARA LARISSA DE ALMEIDA PEREIRA" userId="S::samara.pereira4@fatec.sp.gov.br::2e31a5c6-3149-4c77-b7b1-02c447197219" providerId="AD" clId="Web-{2E3B12CD-94E0-776C-8F33-D9C056B41140}" dt="2024-05-25T20:40:58.787" v="73"/>
          <ac:picMkLst>
            <pc:docMk/>
            <pc:sldMk cId="3350612128" sldId="301"/>
            <ac:picMk id="5" creationId="{C7EA0811-C295-0490-8D35-C4D8351AACA8}"/>
          </ac:picMkLst>
        </pc:picChg>
        <pc:picChg chg="add del mod">
          <ac:chgData name="SAMARA LARISSA DE ALMEIDA PEREIRA" userId="S::samara.pereira4@fatec.sp.gov.br::2e31a5c6-3149-4c77-b7b1-02c447197219" providerId="AD" clId="Web-{2E3B12CD-94E0-776C-8F33-D9C056B41140}" dt="2024-05-25T20:41:49.413" v="75"/>
          <ac:picMkLst>
            <pc:docMk/>
            <pc:sldMk cId="3350612128" sldId="301"/>
            <ac:picMk id="6" creationId="{670E0916-66CE-B4C6-AA55-67D078825087}"/>
          </ac:picMkLst>
        </pc:picChg>
        <pc:picChg chg="add del mod">
          <ac:chgData name="SAMARA LARISSA DE ALMEIDA PEREIRA" userId="S::samara.pereira4@fatec.sp.gov.br::2e31a5c6-3149-4c77-b7b1-02c447197219" providerId="AD" clId="Web-{2E3B12CD-94E0-776C-8F33-D9C056B41140}" dt="2024-05-25T20:42:00.944" v="77"/>
          <ac:picMkLst>
            <pc:docMk/>
            <pc:sldMk cId="3350612128" sldId="301"/>
            <ac:picMk id="7" creationId="{50CFB9A5-CB10-D559-D339-085C5301D8C5}"/>
          </ac:picMkLst>
        </pc:picChg>
        <pc:picChg chg="add del mod">
          <ac:chgData name="SAMARA LARISSA DE ALMEIDA PEREIRA" userId="S::samara.pereira4@fatec.sp.gov.br::2e31a5c6-3149-4c77-b7b1-02c447197219" providerId="AD" clId="Web-{2E3B12CD-94E0-776C-8F33-D9C056B41140}" dt="2024-05-25T20:42:14.820" v="79"/>
          <ac:picMkLst>
            <pc:docMk/>
            <pc:sldMk cId="3350612128" sldId="301"/>
            <ac:picMk id="8" creationId="{78889210-6189-A30D-7972-6FE57436DF83}"/>
          </ac:picMkLst>
        </pc:picChg>
        <pc:picChg chg="add del mod">
          <ac:chgData name="SAMARA LARISSA DE ALMEIDA PEREIRA" userId="S::samara.pereira4@fatec.sp.gov.br::2e31a5c6-3149-4c77-b7b1-02c447197219" providerId="AD" clId="Web-{2E3B12CD-94E0-776C-8F33-D9C056B41140}" dt="2024-05-25T20:42:33.632" v="81"/>
          <ac:picMkLst>
            <pc:docMk/>
            <pc:sldMk cId="3350612128" sldId="301"/>
            <ac:picMk id="9" creationId="{FC9F699C-5A46-0525-D683-EF8C8DB0E8AD}"/>
          </ac:picMkLst>
        </pc:picChg>
        <pc:picChg chg="add del mod">
          <ac:chgData name="SAMARA LARISSA DE ALMEIDA PEREIRA" userId="S::samara.pereira4@fatec.sp.gov.br::2e31a5c6-3149-4c77-b7b1-02c447197219" providerId="AD" clId="Web-{2E3B12CD-94E0-776C-8F33-D9C056B41140}" dt="2024-05-25T20:42:47.070" v="83"/>
          <ac:picMkLst>
            <pc:docMk/>
            <pc:sldMk cId="3350612128" sldId="301"/>
            <ac:picMk id="10" creationId="{8A99A088-2E59-CA53-3A0B-DA8EA4ED32C7}"/>
          </ac:picMkLst>
        </pc:picChg>
        <pc:picChg chg="add del mod">
          <ac:chgData name="SAMARA LARISSA DE ALMEIDA PEREIRA" userId="S::samara.pereira4@fatec.sp.gov.br::2e31a5c6-3149-4c77-b7b1-02c447197219" providerId="AD" clId="Web-{2E3B12CD-94E0-776C-8F33-D9C056B41140}" dt="2024-05-25T20:43:14.493" v="85"/>
          <ac:picMkLst>
            <pc:docMk/>
            <pc:sldMk cId="3350612128" sldId="301"/>
            <ac:picMk id="11" creationId="{2E986E8B-EAB2-04C0-516D-45EBD9508508}"/>
          </ac:picMkLst>
        </pc:picChg>
      </pc:sldChg>
    </pc:docChg>
  </pc:docChgLst>
  <pc:docChgLst>
    <pc:chgData name="SAMARA LARISSA DE ALMEIDA PEREIRA" userId="S::samara.pereira4@fatec.sp.gov.br::2e31a5c6-3149-4c77-b7b1-02c447197219" providerId="AD" clId="Web-{FBA16C45-7DAE-BD67-291B-2C0C2313FC41}"/>
    <pc:docChg chg="modSld">
      <pc:chgData name="SAMARA LARISSA DE ALMEIDA PEREIRA" userId="S::samara.pereira4@fatec.sp.gov.br::2e31a5c6-3149-4c77-b7b1-02c447197219" providerId="AD" clId="Web-{FBA16C45-7DAE-BD67-291B-2C0C2313FC41}" dt="2024-05-25T18:13:10.168" v="15"/>
      <pc:docMkLst>
        <pc:docMk/>
      </pc:docMkLst>
      <pc:sldChg chg="addSp modSp">
        <pc:chgData name="SAMARA LARISSA DE ALMEIDA PEREIRA" userId="S::samara.pereira4@fatec.sp.gov.br::2e31a5c6-3149-4c77-b7b1-02c447197219" providerId="AD" clId="Web-{FBA16C45-7DAE-BD67-291B-2C0C2313FC41}" dt="2024-05-25T18:13:10.168" v="15"/>
        <pc:sldMkLst>
          <pc:docMk/>
          <pc:sldMk cId="4107188240" sldId="295"/>
        </pc:sldMkLst>
        <pc:spChg chg="mod">
          <ac:chgData name="SAMARA LARISSA DE ALMEIDA PEREIRA" userId="S::samara.pereira4@fatec.sp.gov.br::2e31a5c6-3149-4c77-b7b1-02c447197219" providerId="AD" clId="Web-{FBA16C45-7DAE-BD67-291B-2C0C2313FC41}" dt="2024-05-25T18:02:44.282" v="11" actId="1076"/>
          <ac:spMkLst>
            <pc:docMk/>
            <pc:sldMk cId="4107188240" sldId="295"/>
            <ac:spMk id="2" creationId="{4705363A-C66D-E8EA-1A75-BD618AD020DA}"/>
          </ac:spMkLst>
        </pc:spChg>
        <pc:picChg chg="add mod modCrop">
          <ac:chgData name="SAMARA LARISSA DE ALMEIDA PEREIRA" userId="S::samara.pereira4@fatec.sp.gov.br::2e31a5c6-3149-4c77-b7b1-02c447197219" providerId="AD" clId="Web-{FBA16C45-7DAE-BD67-291B-2C0C2313FC41}" dt="2024-05-25T18:13:10.168" v="15"/>
          <ac:picMkLst>
            <pc:docMk/>
            <pc:sldMk cId="4107188240" sldId="295"/>
            <ac:picMk id="3" creationId="{C081FA9D-B555-30F8-9267-6D58F4C2F5A5}"/>
          </ac:picMkLst>
        </pc:picChg>
        <pc:picChg chg="mod">
          <ac:chgData name="SAMARA LARISSA DE ALMEIDA PEREIRA" userId="S::samara.pereira4@fatec.sp.gov.br::2e31a5c6-3149-4c77-b7b1-02c447197219" providerId="AD" clId="Web-{FBA16C45-7DAE-BD67-291B-2C0C2313FC41}" dt="2024-05-25T18:02:26.094" v="9" actId="1076"/>
          <ac:picMkLst>
            <pc:docMk/>
            <pc:sldMk cId="4107188240" sldId="295"/>
            <ac:picMk id="4" creationId="{0A5999BA-3D7E-D20D-F81A-4FD83BBAC644}"/>
          </ac:picMkLst>
        </pc:picChg>
      </pc:sldChg>
    </pc:docChg>
  </pc:docChgLst>
  <pc:docChgLst>
    <pc:chgData name="SAMARA LARISSA DE ALMEIDA PEREIRA" userId="S::samara.pereira4@fatec.sp.gov.br::2e31a5c6-3149-4c77-b7b1-02c447197219" providerId="AD" clId="Web-{E42E6365-2D28-5434-77E0-A8DDEA28E219}"/>
    <pc:docChg chg="addSld modSld">
      <pc:chgData name="SAMARA LARISSA DE ALMEIDA PEREIRA" userId="S::samara.pereira4@fatec.sp.gov.br::2e31a5c6-3149-4c77-b7b1-02c447197219" providerId="AD" clId="Web-{E42E6365-2D28-5434-77E0-A8DDEA28E219}" dt="2024-05-25T22:26:25.091" v="42" actId="20577"/>
      <pc:docMkLst>
        <pc:docMk/>
      </pc:docMkLst>
      <pc:sldChg chg="modSp">
        <pc:chgData name="SAMARA LARISSA DE ALMEIDA PEREIRA" userId="S::samara.pereira4@fatec.sp.gov.br::2e31a5c6-3149-4c77-b7b1-02c447197219" providerId="AD" clId="Web-{E42E6365-2D28-5434-77E0-A8DDEA28E219}" dt="2024-05-25T22:26:25.091" v="42" actId="20577"/>
        <pc:sldMkLst>
          <pc:docMk/>
          <pc:sldMk cId="4029533029" sldId="290"/>
        </pc:sldMkLst>
        <pc:spChg chg="mod">
          <ac:chgData name="SAMARA LARISSA DE ALMEIDA PEREIRA" userId="S::samara.pereira4@fatec.sp.gov.br::2e31a5c6-3149-4c77-b7b1-02c447197219" providerId="AD" clId="Web-{E42E6365-2D28-5434-77E0-A8DDEA28E219}" dt="2024-05-25T22:26:25.091" v="42" actId="20577"/>
          <ac:spMkLst>
            <pc:docMk/>
            <pc:sldMk cId="4029533029" sldId="290"/>
            <ac:spMk id="4" creationId="{1683D86E-8512-6127-4EA9-EB855BC7B3B0}"/>
          </ac:spMkLst>
        </pc:spChg>
      </pc:sldChg>
      <pc:sldChg chg="modSp">
        <pc:chgData name="SAMARA LARISSA DE ALMEIDA PEREIRA" userId="S::samara.pereira4@fatec.sp.gov.br::2e31a5c6-3149-4c77-b7b1-02c447197219" providerId="AD" clId="Web-{E42E6365-2D28-5434-77E0-A8DDEA28E219}" dt="2024-05-25T22:25:08.339" v="21" actId="1076"/>
        <pc:sldMkLst>
          <pc:docMk/>
          <pc:sldMk cId="3645232365" sldId="292"/>
        </pc:sldMkLst>
        <pc:spChg chg="mod">
          <ac:chgData name="SAMARA LARISSA DE ALMEIDA PEREIRA" userId="S::samara.pereira4@fatec.sp.gov.br::2e31a5c6-3149-4c77-b7b1-02c447197219" providerId="AD" clId="Web-{E42E6365-2D28-5434-77E0-A8DDEA28E219}" dt="2024-05-25T22:25:08.339" v="21" actId="1076"/>
          <ac:spMkLst>
            <pc:docMk/>
            <pc:sldMk cId="3645232365" sldId="292"/>
            <ac:spMk id="2" creationId="{4705363A-C66D-E8EA-1A75-BD618AD020DA}"/>
          </ac:spMkLst>
        </pc:spChg>
      </pc:sldChg>
      <pc:sldChg chg="modSp">
        <pc:chgData name="SAMARA LARISSA DE ALMEIDA PEREIRA" userId="S::samara.pereira4@fatec.sp.gov.br::2e31a5c6-3149-4c77-b7b1-02c447197219" providerId="AD" clId="Web-{E42E6365-2D28-5434-77E0-A8DDEA28E219}" dt="2024-05-25T22:08:55.774" v="3" actId="14100"/>
        <pc:sldMkLst>
          <pc:docMk/>
          <pc:sldMk cId="942481077" sldId="313"/>
        </pc:sldMkLst>
        <pc:spChg chg="mod">
          <ac:chgData name="SAMARA LARISSA DE ALMEIDA PEREIRA" userId="S::samara.pereira4@fatec.sp.gov.br::2e31a5c6-3149-4c77-b7b1-02c447197219" providerId="AD" clId="Web-{E42E6365-2D28-5434-77E0-A8DDEA28E219}" dt="2024-05-25T22:08:55.774" v="3" actId="14100"/>
          <ac:spMkLst>
            <pc:docMk/>
            <pc:sldMk cId="942481077" sldId="313"/>
            <ac:spMk id="3" creationId="{325B8975-6B28-B6D2-77DA-29DC9D404FC7}"/>
          </ac:spMkLst>
        </pc:spChg>
      </pc:sldChg>
      <pc:sldChg chg="modSp new mod modClrScheme chgLayout">
        <pc:chgData name="SAMARA LARISSA DE ALMEIDA PEREIRA" userId="S::samara.pereira4@fatec.sp.gov.br::2e31a5c6-3149-4c77-b7b1-02c447197219" providerId="AD" clId="Web-{E42E6365-2D28-5434-77E0-A8DDEA28E219}" dt="2024-05-25T22:25:37.309" v="23"/>
        <pc:sldMkLst>
          <pc:docMk/>
          <pc:sldMk cId="3503068403" sldId="314"/>
        </pc:sldMkLst>
        <pc:spChg chg="mod ord">
          <ac:chgData name="SAMARA LARISSA DE ALMEIDA PEREIRA" userId="S::samara.pereira4@fatec.sp.gov.br::2e31a5c6-3149-4c77-b7b1-02c447197219" providerId="AD" clId="Web-{E42E6365-2D28-5434-77E0-A8DDEA28E219}" dt="2024-05-25T22:25:37.309" v="23"/>
          <ac:spMkLst>
            <pc:docMk/>
            <pc:sldMk cId="3503068403" sldId="314"/>
            <ac:spMk id="2" creationId="{1867213A-1FE4-0975-0858-DEE56D2F51B2}"/>
          </ac:spMkLst>
        </pc:spChg>
      </pc:sldChg>
    </pc:docChg>
  </pc:docChgLst>
  <pc:docChgLst>
    <pc:chgData name="SAMARA LARISSA DE ALMEIDA PEREIRA" userId="S::samara.pereira4@fatec.sp.gov.br::2e31a5c6-3149-4c77-b7b1-02c447197219" providerId="AD" clId="Web-{4BD113C4-65C9-BDDA-8875-A58836B562CE}"/>
    <pc:docChg chg="delSld modSld sldOrd">
      <pc:chgData name="SAMARA LARISSA DE ALMEIDA PEREIRA" userId="S::samara.pereira4@fatec.sp.gov.br::2e31a5c6-3149-4c77-b7b1-02c447197219" providerId="AD" clId="Web-{4BD113C4-65C9-BDDA-8875-A58836B562CE}" dt="2024-05-25T14:10:45.374" v="33"/>
      <pc:docMkLst>
        <pc:docMk/>
      </pc:docMkLst>
      <pc:sldChg chg="del">
        <pc:chgData name="SAMARA LARISSA DE ALMEIDA PEREIRA" userId="S::samara.pereira4@fatec.sp.gov.br::2e31a5c6-3149-4c77-b7b1-02c447197219" providerId="AD" clId="Web-{4BD113C4-65C9-BDDA-8875-A58836B562CE}" dt="2024-05-25T14:06:13.641" v="26"/>
        <pc:sldMkLst>
          <pc:docMk/>
          <pc:sldMk cId="0" sldId="257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6:07.969" v="25"/>
        <pc:sldMkLst>
          <pc:docMk/>
          <pc:sldMk cId="0" sldId="258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9:54.039" v="28"/>
        <pc:sldMkLst>
          <pc:docMk/>
          <pc:sldMk cId="0" sldId="260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9:58.945" v="29"/>
        <pc:sldMkLst>
          <pc:docMk/>
          <pc:sldMk cId="0" sldId="261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4:40.888" v="24"/>
        <pc:sldMkLst>
          <pc:docMk/>
          <pc:sldMk cId="0" sldId="262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10:08.820" v="30"/>
        <pc:sldMkLst>
          <pc:docMk/>
          <pc:sldMk cId="0" sldId="263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10:17.946" v="31"/>
        <pc:sldMkLst>
          <pc:docMk/>
          <pc:sldMk cId="0" sldId="264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10:23.712" v="32"/>
        <pc:sldMkLst>
          <pc:docMk/>
          <pc:sldMk cId="0" sldId="265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3:02.620" v="23"/>
        <pc:sldMkLst>
          <pc:docMk/>
          <pc:sldMk cId="0" sldId="266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2:52.026" v="22"/>
        <pc:sldMkLst>
          <pc:docMk/>
          <pc:sldMk cId="0" sldId="267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2:20.118" v="19"/>
        <pc:sldMkLst>
          <pc:docMk/>
          <pc:sldMk cId="0" sldId="268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2:26.806" v="20"/>
        <pc:sldMkLst>
          <pc:docMk/>
          <pc:sldMk cId="0" sldId="269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2:43.557" v="21"/>
        <pc:sldMkLst>
          <pc:docMk/>
          <pc:sldMk cId="0" sldId="270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0:43.912" v="18"/>
        <pc:sldMkLst>
          <pc:docMk/>
          <pc:sldMk cId="0" sldId="271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3:59:33.941" v="14"/>
        <pc:sldMkLst>
          <pc:docMk/>
          <pc:sldMk cId="0" sldId="272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9:42.445" v="27"/>
        <pc:sldMkLst>
          <pc:docMk/>
          <pc:sldMk cId="0" sldId="273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3:56:30.217" v="13"/>
        <pc:sldMkLst>
          <pc:docMk/>
          <pc:sldMk cId="0" sldId="274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0:20.459" v="17"/>
        <pc:sldMkLst>
          <pc:docMk/>
          <pc:sldMk cId="0" sldId="275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4:00:07.302" v="16"/>
        <pc:sldMkLst>
          <pc:docMk/>
          <pc:sldMk cId="0" sldId="276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3:59:59.192" v="15"/>
        <pc:sldMkLst>
          <pc:docMk/>
          <pc:sldMk cId="0" sldId="277"/>
        </pc:sldMkLst>
      </pc:sldChg>
      <pc:sldChg chg="delSp modSp del ord">
        <pc:chgData name="SAMARA LARISSA DE ALMEIDA PEREIRA" userId="S::samara.pereira4@fatec.sp.gov.br::2e31a5c6-3149-4c77-b7b1-02c447197219" providerId="AD" clId="Web-{4BD113C4-65C9-BDDA-8875-A58836B562CE}" dt="2024-05-25T14:10:45.374" v="33"/>
        <pc:sldMkLst>
          <pc:docMk/>
          <pc:sldMk cId="0" sldId="278"/>
        </pc:sldMkLst>
        <pc:picChg chg="del mod">
          <ac:chgData name="SAMARA LARISSA DE ALMEIDA PEREIRA" userId="S::samara.pereira4@fatec.sp.gov.br::2e31a5c6-3149-4c77-b7b1-02c447197219" providerId="AD" clId="Web-{4BD113C4-65C9-BDDA-8875-A58836B562CE}" dt="2024-05-25T13:55:50.200" v="12"/>
          <ac:picMkLst>
            <pc:docMk/>
            <pc:sldMk cId="0" sldId="278"/>
            <ac:picMk id="325" creationId="{00000000-0000-0000-0000-000000000000}"/>
          </ac:picMkLst>
        </pc:picChg>
      </pc:sldChg>
      <pc:sldChg chg="del">
        <pc:chgData name="SAMARA LARISSA DE ALMEIDA PEREIRA" userId="S::samara.pereira4@fatec.sp.gov.br::2e31a5c6-3149-4c77-b7b1-02c447197219" providerId="AD" clId="Web-{4BD113C4-65C9-BDDA-8875-A58836B562CE}" dt="2024-05-25T13:53:16.633" v="1"/>
        <pc:sldMkLst>
          <pc:docMk/>
          <pc:sldMk cId="0" sldId="279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3:53:23.852" v="2"/>
        <pc:sldMkLst>
          <pc:docMk/>
          <pc:sldMk cId="0" sldId="280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3:55:28.684" v="8"/>
        <pc:sldMkLst>
          <pc:docMk/>
          <pc:sldMk cId="0" sldId="282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3:55:19.965" v="7"/>
        <pc:sldMkLst>
          <pc:docMk/>
          <pc:sldMk cId="0" sldId="283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3:55:12.137" v="6"/>
        <pc:sldMkLst>
          <pc:docMk/>
          <pc:sldMk cId="0" sldId="284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3:54:47.417" v="5"/>
        <pc:sldMkLst>
          <pc:docMk/>
          <pc:sldMk cId="0" sldId="287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3:54:39.464" v="4"/>
        <pc:sldMkLst>
          <pc:docMk/>
          <pc:sldMk cId="0" sldId="289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3:54:31.667" v="3"/>
        <pc:sldMkLst>
          <pc:docMk/>
          <pc:sldMk cId="4029533029" sldId="290"/>
        </pc:sldMkLst>
      </pc:sldChg>
      <pc:sldChg chg="del">
        <pc:chgData name="SAMARA LARISSA DE ALMEIDA PEREIRA" userId="S::samara.pereira4@fatec.sp.gov.br::2e31a5c6-3149-4c77-b7b1-02c447197219" providerId="AD" clId="Web-{4BD113C4-65C9-BDDA-8875-A58836B562CE}" dt="2024-05-25T13:51:40.875" v="0"/>
        <pc:sldMkLst>
          <pc:docMk/>
          <pc:sldMk cId="2925013575" sldId="291"/>
        </pc:sldMkLst>
      </pc:sldChg>
    </pc:docChg>
  </pc:docChgLst>
  <pc:docChgLst>
    <pc:chgData name="SAMARA LARISSA DE ALMEIDA PEREIRA" userId="S::samara.pereira4@fatec.sp.gov.br::2e31a5c6-3149-4c77-b7b1-02c447197219" providerId="AD" clId="Web-{6271CD7F-0C61-D9D8-A436-4388E352F52E}"/>
    <pc:docChg chg="modSld">
      <pc:chgData name="SAMARA LARISSA DE ALMEIDA PEREIRA" userId="S::samara.pereira4@fatec.sp.gov.br::2e31a5c6-3149-4c77-b7b1-02c447197219" providerId="AD" clId="Web-{6271CD7F-0C61-D9D8-A436-4388E352F52E}" dt="2024-05-28T01:16:18.316" v="14" actId="1076"/>
      <pc:docMkLst>
        <pc:docMk/>
      </pc:docMkLst>
      <pc:sldChg chg="modSp">
        <pc:chgData name="SAMARA LARISSA DE ALMEIDA PEREIRA" userId="S::samara.pereira4@fatec.sp.gov.br::2e31a5c6-3149-4c77-b7b1-02c447197219" providerId="AD" clId="Web-{6271CD7F-0C61-D9D8-A436-4388E352F52E}" dt="2024-05-28T01:16:18.316" v="14" actId="1076"/>
        <pc:sldMkLst>
          <pc:docMk/>
          <pc:sldMk cId="0" sldId="288"/>
        </pc:sldMkLst>
        <pc:spChg chg="mod">
          <ac:chgData name="SAMARA LARISSA DE ALMEIDA PEREIRA" userId="S::samara.pereira4@fatec.sp.gov.br::2e31a5c6-3149-4c77-b7b1-02c447197219" providerId="AD" clId="Web-{6271CD7F-0C61-D9D8-A436-4388E352F52E}" dt="2024-05-28T01:16:18.316" v="14" actId="1076"/>
          <ac:spMkLst>
            <pc:docMk/>
            <pc:sldMk cId="0" sldId="288"/>
            <ac:spMk id="532" creationId="{00000000-0000-0000-0000-000000000000}"/>
          </ac:spMkLst>
        </pc:spChg>
        <pc:picChg chg="mod ord modCrop">
          <ac:chgData name="SAMARA LARISSA DE ALMEIDA PEREIRA" userId="S::samara.pereira4@fatec.sp.gov.br::2e31a5c6-3149-4c77-b7b1-02c447197219" providerId="AD" clId="Web-{6271CD7F-0C61-D9D8-A436-4388E352F52E}" dt="2024-05-28T01:16:09.331" v="13"/>
          <ac:picMkLst>
            <pc:docMk/>
            <pc:sldMk cId="0" sldId="288"/>
            <ac:picMk id="4" creationId="{124F1E04-7705-E7DD-429B-DAF27A2B5DB0}"/>
          </ac:picMkLst>
        </pc:picChg>
      </pc:sldChg>
    </pc:docChg>
  </pc:docChgLst>
  <pc:docChgLst>
    <pc:chgData name="SAMARA LARISSA DE ALMEIDA PEREIRA" userId="S::samara.pereira4@fatec.sp.gov.br::2e31a5c6-3149-4c77-b7b1-02c447197219" providerId="AD" clId="Web-{B1227DCB-6C8D-3576-27C0-DD3F061C18AE}"/>
    <pc:docChg chg="modSld">
      <pc:chgData name="SAMARA LARISSA DE ALMEIDA PEREIRA" userId="S::samara.pereira4@fatec.sp.gov.br::2e31a5c6-3149-4c77-b7b1-02c447197219" providerId="AD" clId="Web-{B1227DCB-6C8D-3576-27C0-DD3F061C18AE}" dt="2024-06-13T02:17:29.201" v="1" actId="1076"/>
      <pc:docMkLst>
        <pc:docMk/>
      </pc:docMkLst>
      <pc:sldChg chg="modSp">
        <pc:chgData name="SAMARA LARISSA DE ALMEIDA PEREIRA" userId="S::samara.pereira4@fatec.sp.gov.br::2e31a5c6-3149-4c77-b7b1-02c447197219" providerId="AD" clId="Web-{B1227DCB-6C8D-3576-27C0-DD3F061C18AE}" dt="2024-06-13T02:17:29.201" v="1" actId="1076"/>
        <pc:sldMkLst>
          <pc:docMk/>
          <pc:sldMk cId="3825064548" sldId="312"/>
        </pc:sldMkLst>
        <pc:spChg chg="mod">
          <ac:chgData name="SAMARA LARISSA DE ALMEIDA PEREIRA" userId="S::samara.pereira4@fatec.sp.gov.br::2e31a5c6-3149-4c77-b7b1-02c447197219" providerId="AD" clId="Web-{B1227DCB-6C8D-3576-27C0-DD3F061C18AE}" dt="2024-06-13T02:17:29.201" v="1" actId="1076"/>
          <ac:spMkLst>
            <pc:docMk/>
            <pc:sldMk cId="3825064548" sldId="312"/>
            <ac:spMk id="3" creationId="{F9D2E2BD-90CF-740A-FF41-37B87A9CDD01}"/>
          </ac:spMkLst>
        </pc:spChg>
      </pc:sldChg>
    </pc:docChg>
  </pc:docChgLst>
  <pc:docChgLst>
    <pc:chgData name="SAMARA LARISSA DE ALMEIDA PEREIRA" userId="S::samara.pereira4@fatec.sp.gov.br::2e31a5c6-3149-4c77-b7b1-02c447197219" providerId="AD" clId="Web-{F2C8C171-F84D-BDEC-1423-C95DF43C09C8}"/>
    <pc:docChg chg="addSld modSld sldOrd">
      <pc:chgData name="SAMARA LARISSA DE ALMEIDA PEREIRA" userId="S::samara.pereira4@fatec.sp.gov.br::2e31a5c6-3149-4c77-b7b1-02c447197219" providerId="AD" clId="Web-{F2C8C171-F84D-BDEC-1423-C95DF43C09C8}" dt="2024-05-26T04:06:17.131" v="379" actId="1076"/>
      <pc:docMkLst>
        <pc:docMk/>
      </pc:docMkLst>
      <pc:sldChg chg="modSp">
        <pc:chgData name="SAMARA LARISSA DE ALMEIDA PEREIRA" userId="S::samara.pereira4@fatec.sp.gov.br::2e31a5c6-3149-4c77-b7b1-02c447197219" providerId="AD" clId="Web-{F2C8C171-F84D-BDEC-1423-C95DF43C09C8}" dt="2024-05-26T03:13:52.925" v="19" actId="20577"/>
        <pc:sldMkLst>
          <pc:docMk/>
          <pc:sldMk cId="4029533029" sldId="290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3:13:52.925" v="19" actId="20577"/>
          <ac:spMkLst>
            <pc:docMk/>
            <pc:sldMk cId="4029533029" sldId="290"/>
            <ac:spMk id="9" creationId="{E2220808-17B1-3713-6BF2-77D652343EBE}"/>
          </ac:spMkLst>
        </pc:spChg>
      </pc:sldChg>
      <pc:sldChg chg="delSp modSp">
        <pc:chgData name="SAMARA LARISSA DE ALMEIDA PEREIRA" userId="S::samara.pereira4@fatec.sp.gov.br::2e31a5c6-3149-4c77-b7b1-02c447197219" providerId="AD" clId="Web-{F2C8C171-F84D-BDEC-1423-C95DF43C09C8}" dt="2024-05-26T03:58:49.767" v="357" actId="1076"/>
        <pc:sldMkLst>
          <pc:docMk/>
          <pc:sldMk cId="3756963311" sldId="298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3:58:49.767" v="357" actId="1076"/>
          <ac:spMkLst>
            <pc:docMk/>
            <pc:sldMk cId="3756963311" sldId="298"/>
            <ac:spMk id="5" creationId="{066B2A81-CAFD-4407-9DB9-E7CDAE854CB4}"/>
          </ac:spMkLst>
        </pc:spChg>
        <pc:picChg chg="del">
          <ac:chgData name="SAMARA LARISSA DE ALMEIDA PEREIRA" userId="S::samara.pereira4@fatec.sp.gov.br::2e31a5c6-3149-4c77-b7b1-02c447197219" providerId="AD" clId="Web-{F2C8C171-F84D-BDEC-1423-C95DF43C09C8}" dt="2024-05-26T03:11:12.671" v="0"/>
          <ac:picMkLst>
            <pc:docMk/>
            <pc:sldMk cId="3756963311" sldId="298"/>
            <ac:picMk id="6" creationId="{5FE607C1-25A6-6EB6-F874-B787BAEA99EA}"/>
          </ac:picMkLst>
        </pc:picChg>
      </pc:sldChg>
      <pc:sldChg chg="addSp delSp modSp">
        <pc:chgData name="SAMARA LARISSA DE ALMEIDA PEREIRA" userId="S::samara.pereira4@fatec.sp.gov.br::2e31a5c6-3149-4c77-b7b1-02c447197219" providerId="AD" clId="Web-{F2C8C171-F84D-BDEC-1423-C95DF43C09C8}" dt="2024-05-26T03:59:36.288" v="358" actId="20577"/>
        <pc:sldMkLst>
          <pc:docMk/>
          <pc:sldMk cId="3877868718" sldId="299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3:59:36.288" v="358" actId="20577"/>
          <ac:spMkLst>
            <pc:docMk/>
            <pc:sldMk cId="3877868718" sldId="299"/>
            <ac:spMk id="6" creationId="{066B2A81-CAFD-4407-9DB9-E7CDAE854CB4}"/>
          </ac:spMkLst>
        </pc:spChg>
        <pc:picChg chg="add del">
          <ac:chgData name="SAMARA LARISSA DE ALMEIDA PEREIRA" userId="S::samara.pereira4@fatec.sp.gov.br::2e31a5c6-3149-4c77-b7b1-02c447197219" providerId="AD" clId="Web-{F2C8C171-F84D-BDEC-1423-C95DF43C09C8}" dt="2024-05-26T03:15:10.739" v="33"/>
          <ac:picMkLst>
            <pc:docMk/>
            <pc:sldMk cId="3877868718" sldId="299"/>
            <ac:picMk id="5" creationId="{6139195B-54D4-3DAC-D588-4FE016A158E0}"/>
          </ac:picMkLst>
        </pc:picChg>
      </pc:sldChg>
      <pc:sldChg chg="modSp">
        <pc:chgData name="SAMARA LARISSA DE ALMEIDA PEREIRA" userId="S::samara.pereira4@fatec.sp.gov.br::2e31a5c6-3149-4c77-b7b1-02c447197219" providerId="AD" clId="Web-{F2C8C171-F84D-BDEC-1423-C95DF43C09C8}" dt="2024-05-26T03:59:53.273" v="359" actId="20577"/>
        <pc:sldMkLst>
          <pc:docMk/>
          <pc:sldMk cId="3350612128" sldId="301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3:59:53.273" v="359" actId="20577"/>
          <ac:spMkLst>
            <pc:docMk/>
            <pc:sldMk cId="3350612128" sldId="301"/>
            <ac:spMk id="9" creationId="{71980668-53CC-4F2A-9C0C-6E4AED56A997}"/>
          </ac:spMkLst>
        </pc:spChg>
      </pc:sldChg>
      <pc:sldChg chg="addSp modSp">
        <pc:chgData name="SAMARA LARISSA DE ALMEIDA PEREIRA" userId="S::samara.pereira4@fatec.sp.gov.br::2e31a5c6-3149-4c77-b7b1-02c447197219" providerId="AD" clId="Web-{F2C8C171-F84D-BDEC-1423-C95DF43C09C8}" dt="2024-05-26T04:01:29.603" v="368" actId="1076"/>
        <pc:sldMkLst>
          <pc:docMk/>
          <pc:sldMk cId="4006700791" sldId="302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4:00:55.618" v="364" actId="1076"/>
          <ac:spMkLst>
            <pc:docMk/>
            <pc:sldMk cId="4006700791" sldId="302"/>
            <ac:spMk id="3" creationId="{4BB0EA0D-959D-A269-48D6-8C460F267B44}"/>
          </ac:spMkLst>
        </pc:spChg>
        <pc:spChg chg="mod">
          <ac:chgData name="SAMARA LARISSA DE ALMEIDA PEREIRA" userId="S::samara.pereira4@fatec.sp.gov.br::2e31a5c6-3149-4c77-b7b1-02c447197219" providerId="AD" clId="Web-{F2C8C171-F84D-BDEC-1423-C95DF43C09C8}" dt="2024-05-26T04:01:29.603" v="368" actId="1076"/>
          <ac:spMkLst>
            <pc:docMk/>
            <pc:sldMk cId="4006700791" sldId="302"/>
            <ac:spMk id="4" creationId="{993484D9-0D2A-DD68-5D36-27C9C4A89F98}"/>
          </ac:spMkLst>
        </pc:spChg>
        <pc:spChg chg="add mod">
          <ac:chgData name="SAMARA LARISSA DE ALMEIDA PEREIRA" userId="S::samara.pereira4@fatec.sp.gov.br::2e31a5c6-3149-4c77-b7b1-02c447197219" providerId="AD" clId="Web-{F2C8C171-F84D-BDEC-1423-C95DF43C09C8}" dt="2024-05-26T04:01:20.963" v="367" actId="1076"/>
          <ac:spMkLst>
            <pc:docMk/>
            <pc:sldMk cId="4006700791" sldId="302"/>
            <ac:spMk id="5" creationId="{033EA5B4-C7CA-C9B9-C6CD-581EEA4D73E8}"/>
          </ac:spMkLst>
        </pc:spChg>
      </pc:sldChg>
      <pc:sldChg chg="modSp">
        <pc:chgData name="SAMARA LARISSA DE ALMEIDA PEREIRA" userId="S::samara.pereira4@fatec.sp.gov.br::2e31a5c6-3149-4c77-b7b1-02c447197219" providerId="AD" clId="Web-{F2C8C171-F84D-BDEC-1423-C95DF43C09C8}" dt="2024-05-26T04:06:17.131" v="379" actId="1076"/>
        <pc:sldMkLst>
          <pc:docMk/>
          <pc:sldMk cId="72657343" sldId="306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4:06:12.772" v="378" actId="1076"/>
          <ac:spMkLst>
            <pc:docMk/>
            <pc:sldMk cId="72657343" sldId="306"/>
            <ac:spMk id="3" creationId="{0962FEE4-E667-E44B-A2D9-2A4F85E14CE1}"/>
          </ac:spMkLst>
        </pc:spChg>
        <pc:spChg chg="mod">
          <ac:chgData name="SAMARA LARISSA DE ALMEIDA PEREIRA" userId="S::samara.pereira4@fatec.sp.gov.br::2e31a5c6-3149-4c77-b7b1-02c447197219" providerId="AD" clId="Web-{F2C8C171-F84D-BDEC-1423-C95DF43C09C8}" dt="2024-05-26T04:06:17.131" v="379" actId="1076"/>
          <ac:spMkLst>
            <pc:docMk/>
            <pc:sldMk cId="72657343" sldId="306"/>
            <ac:spMk id="4" creationId="{80FFA31D-B84B-7C68-548F-D49BAB5EF209}"/>
          </ac:spMkLst>
        </pc:spChg>
      </pc:sldChg>
      <pc:sldChg chg="modSp">
        <pc:chgData name="SAMARA LARISSA DE ALMEIDA PEREIRA" userId="S::samara.pereira4@fatec.sp.gov.br::2e31a5c6-3149-4c77-b7b1-02c447197219" providerId="AD" clId="Web-{F2C8C171-F84D-BDEC-1423-C95DF43C09C8}" dt="2024-05-26T04:03:28.622" v="375" actId="20577"/>
        <pc:sldMkLst>
          <pc:docMk/>
          <pc:sldMk cId="2061558151" sldId="309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4:03:28.622" v="375" actId="20577"/>
          <ac:spMkLst>
            <pc:docMk/>
            <pc:sldMk cId="2061558151" sldId="309"/>
            <ac:spMk id="3" creationId="{82531972-653F-8D4B-FEB6-8046BE849E0B}"/>
          </ac:spMkLst>
        </pc:spChg>
      </pc:sldChg>
      <pc:sldChg chg="modSp">
        <pc:chgData name="SAMARA LARISSA DE ALMEIDA PEREIRA" userId="S::samara.pereira4@fatec.sp.gov.br::2e31a5c6-3149-4c77-b7b1-02c447197219" providerId="AD" clId="Web-{F2C8C171-F84D-BDEC-1423-C95DF43C09C8}" dt="2024-05-26T04:03:13.637" v="373" actId="20577"/>
        <pc:sldMkLst>
          <pc:docMk/>
          <pc:sldMk cId="1916098799" sldId="310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4:03:13.637" v="373" actId="20577"/>
          <ac:spMkLst>
            <pc:docMk/>
            <pc:sldMk cId="1916098799" sldId="310"/>
            <ac:spMk id="4" creationId="{812CD2B5-68A9-59F0-BA34-D65D2F352F49}"/>
          </ac:spMkLst>
        </pc:spChg>
      </pc:sldChg>
      <pc:sldChg chg="addSp modSp">
        <pc:chgData name="SAMARA LARISSA DE ALMEIDA PEREIRA" userId="S::samara.pereira4@fatec.sp.gov.br::2e31a5c6-3149-4c77-b7b1-02c447197219" providerId="AD" clId="Web-{F2C8C171-F84D-BDEC-1423-C95DF43C09C8}" dt="2024-05-26T04:02:24.964" v="370" actId="20577"/>
        <pc:sldMkLst>
          <pc:docMk/>
          <pc:sldMk cId="71346496" sldId="311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4:02:24.964" v="370" actId="20577"/>
          <ac:spMkLst>
            <pc:docMk/>
            <pc:sldMk cId="71346496" sldId="311"/>
            <ac:spMk id="3" creationId="{F679A230-AD3F-C612-1026-F2E5CFC18B14}"/>
          </ac:spMkLst>
        </pc:spChg>
        <pc:picChg chg="add mod">
          <ac:chgData name="SAMARA LARISSA DE ALMEIDA PEREIRA" userId="S::samara.pereira4@fatec.sp.gov.br::2e31a5c6-3149-4c77-b7b1-02c447197219" providerId="AD" clId="Web-{F2C8C171-F84D-BDEC-1423-C95DF43C09C8}" dt="2024-05-26T03:30:45.920" v="177" actId="1076"/>
          <ac:picMkLst>
            <pc:docMk/>
            <pc:sldMk cId="71346496" sldId="311"/>
            <ac:picMk id="5" creationId="{AF6BAB56-4992-AA3B-8AAA-D8A19036EBC1}"/>
          </ac:picMkLst>
        </pc:picChg>
      </pc:sldChg>
      <pc:sldChg chg="modSp">
        <pc:chgData name="SAMARA LARISSA DE ALMEIDA PEREIRA" userId="S::samara.pereira4@fatec.sp.gov.br::2e31a5c6-3149-4c77-b7b1-02c447197219" providerId="AD" clId="Web-{F2C8C171-F84D-BDEC-1423-C95DF43C09C8}" dt="2024-05-26T04:02:13.104" v="369" actId="20577"/>
        <pc:sldMkLst>
          <pc:docMk/>
          <pc:sldMk cId="3825064548" sldId="312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4:02:13.104" v="369" actId="20577"/>
          <ac:spMkLst>
            <pc:docMk/>
            <pc:sldMk cId="3825064548" sldId="312"/>
            <ac:spMk id="3" creationId="{F9D2E2BD-90CF-740A-FF41-37B87A9CDD01}"/>
          </ac:spMkLst>
        </pc:spChg>
      </pc:sldChg>
      <pc:sldChg chg="modSp">
        <pc:chgData name="SAMARA LARISSA DE ALMEIDA PEREIRA" userId="S::samara.pereira4@fatec.sp.gov.br::2e31a5c6-3149-4c77-b7b1-02c447197219" providerId="AD" clId="Web-{F2C8C171-F84D-BDEC-1423-C95DF43C09C8}" dt="2024-05-26T03:32:15.735" v="185" actId="1076"/>
        <pc:sldMkLst>
          <pc:docMk/>
          <pc:sldMk cId="942481077" sldId="313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3:32:15.735" v="185" actId="1076"/>
          <ac:spMkLst>
            <pc:docMk/>
            <pc:sldMk cId="942481077" sldId="313"/>
            <ac:spMk id="3" creationId="{325B8975-6B28-B6D2-77DA-29DC9D404FC7}"/>
          </ac:spMkLst>
        </pc:spChg>
      </pc:sldChg>
      <pc:sldChg chg="addSp modSp new ord">
        <pc:chgData name="SAMARA LARISSA DE ALMEIDA PEREIRA" userId="S::samara.pereira4@fatec.sp.gov.br::2e31a5c6-3149-4c77-b7b1-02c447197219" providerId="AD" clId="Web-{F2C8C171-F84D-BDEC-1423-C95DF43C09C8}" dt="2024-05-26T03:58:28.204" v="355"/>
        <pc:sldMkLst>
          <pc:docMk/>
          <pc:sldMk cId="3399798067" sldId="315"/>
        </pc:sldMkLst>
        <pc:spChg chg="mod">
          <ac:chgData name="SAMARA LARISSA DE ALMEIDA PEREIRA" userId="S::samara.pereira4@fatec.sp.gov.br::2e31a5c6-3149-4c77-b7b1-02c447197219" providerId="AD" clId="Web-{F2C8C171-F84D-BDEC-1423-C95DF43C09C8}" dt="2024-05-26T03:54:41.418" v="327" actId="1076"/>
          <ac:spMkLst>
            <pc:docMk/>
            <pc:sldMk cId="3399798067" sldId="315"/>
            <ac:spMk id="2" creationId="{FC69176B-75EF-D6C9-8140-CB2D501CA170}"/>
          </ac:spMkLst>
        </pc:spChg>
        <pc:spChg chg="mod">
          <ac:chgData name="SAMARA LARISSA DE ALMEIDA PEREIRA" userId="S::samara.pereira4@fatec.sp.gov.br::2e31a5c6-3149-4c77-b7b1-02c447197219" providerId="AD" clId="Web-{F2C8C171-F84D-BDEC-1423-C95DF43C09C8}" dt="2024-05-26T03:57:22.468" v="348" actId="1076"/>
          <ac:spMkLst>
            <pc:docMk/>
            <pc:sldMk cId="3399798067" sldId="315"/>
            <ac:spMk id="3" creationId="{72E466AD-7C68-738C-3203-631735D22781}"/>
          </ac:spMkLst>
        </pc:spChg>
        <pc:picChg chg="add mod">
          <ac:chgData name="SAMARA LARISSA DE ALMEIDA PEREIRA" userId="S::samara.pereira4@fatec.sp.gov.br::2e31a5c6-3149-4c77-b7b1-02c447197219" providerId="AD" clId="Web-{F2C8C171-F84D-BDEC-1423-C95DF43C09C8}" dt="2024-05-26T03:57:15.953" v="347" actId="1076"/>
          <ac:picMkLst>
            <pc:docMk/>
            <pc:sldMk cId="3399798067" sldId="315"/>
            <ac:picMk id="5" creationId="{92520708-3A9A-30F0-5018-F21F868ECAC4}"/>
          </ac:picMkLst>
        </pc:picChg>
        <pc:picChg chg="add mod">
          <ac:chgData name="SAMARA LARISSA DE ALMEIDA PEREIRA" userId="S::samara.pereira4@fatec.sp.gov.br::2e31a5c6-3149-4c77-b7b1-02c447197219" providerId="AD" clId="Web-{F2C8C171-F84D-BDEC-1423-C95DF43C09C8}" dt="2024-05-26T03:57:34.687" v="350" actId="1076"/>
          <ac:picMkLst>
            <pc:docMk/>
            <pc:sldMk cId="3399798067" sldId="315"/>
            <ac:picMk id="6" creationId="{B8F09EDB-734C-C2A3-8415-DF1F8EC3E094}"/>
          </ac:picMkLst>
        </pc:picChg>
        <pc:picChg chg="add mod">
          <ac:chgData name="SAMARA LARISSA DE ALMEIDA PEREIRA" userId="S::samara.pereira4@fatec.sp.gov.br::2e31a5c6-3149-4c77-b7b1-02c447197219" providerId="AD" clId="Web-{F2C8C171-F84D-BDEC-1423-C95DF43C09C8}" dt="2024-05-26T03:57:49.266" v="352" actId="1076"/>
          <ac:picMkLst>
            <pc:docMk/>
            <pc:sldMk cId="3399798067" sldId="315"/>
            <ac:picMk id="7" creationId="{137893A2-356C-E884-697B-D732C8D33D2F}"/>
          </ac:picMkLst>
        </pc:picChg>
        <pc:picChg chg="add mod">
          <ac:chgData name="SAMARA LARISSA DE ALMEIDA PEREIRA" userId="S::samara.pereira4@fatec.sp.gov.br::2e31a5c6-3149-4c77-b7b1-02c447197219" providerId="AD" clId="Web-{F2C8C171-F84D-BDEC-1423-C95DF43C09C8}" dt="2024-05-26T03:58:04.860" v="354" actId="1076"/>
          <ac:picMkLst>
            <pc:docMk/>
            <pc:sldMk cId="3399798067" sldId="315"/>
            <ac:picMk id="8" creationId="{3AA368A0-A16D-5E57-6A48-47FDA80FD59A}"/>
          </ac:picMkLst>
        </pc:picChg>
      </pc:sldChg>
    </pc:docChg>
  </pc:docChgLst>
  <pc:docChgLst>
    <pc:chgData name="SAMARA LARISSA DE ALMEIDA PEREIRA" userId="S::samara.pereira4@fatec.sp.gov.br::2e31a5c6-3149-4c77-b7b1-02c447197219" providerId="AD" clId="Web-{60172EE6-D00A-FD68-F89D-9A0E48B2B21A}"/>
    <pc:docChg chg="modSld">
      <pc:chgData name="SAMARA LARISSA DE ALMEIDA PEREIRA" userId="S::samara.pereira4@fatec.sp.gov.br::2e31a5c6-3149-4c77-b7b1-02c447197219" providerId="AD" clId="Web-{60172EE6-D00A-FD68-F89D-9A0E48B2B21A}" dt="2024-05-25T17:58:16.977" v="3"/>
      <pc:docMkLst>
        <pc:docMk/>
      </pc:docMkLst>
      <pc:sldChg chg="addSp delSp modSp">
        <pc:chgData name="SAMARA LARISSA DE ALMEIDA PEREIRA" userId="S::samara.pereira4@fatec.sp.gov.br::2e31a5c6-3149-4c77-b7b1-02c447197219" providerId="AD" clId="Web-{60172EE6-D00A-FD68-F89D-9A0E48B2B21A}" dt="2024-05-25T17:58:16.977" v="3"/>
        <pc:sldMkLst>
          <pc:docMk/>
          <pc:sldMk cId="4107188240" sldId="295"/>
        </pc:sldMkLst>
        <pc:picChg chg="del">
          <ac:chgData name="SAMARA LARISSA DE ALMEIDA PEREIRA" userId="S::samara.pereira4@fatec.sp.gov.br::2e31a5c6-3149-4c77-b7b1-02c447197219" providerId="AD" clId="Web-{60172EE6-D00A-FD68-F89D-9A0E48B2B21A}" dt="2024-05-25T17:58:16.977" v="3"/>
          <ac:picMkLst>
            <pc:docMk/>
            <pc:sldMk cId="4107188240" sldId="295"/>
            <ac:picMk id="3" creationId="{01B44984-8BAE-6574-5A73-34446EF7073B}"/>
          </ac:picMkLst>
        </pc:picChg>
        <pc:picChg chg="add mod modCrop">
          <ac:chgData name="SAMARA LARISSA DE ALMEIDA PEREIRA" userId="S::samara.pereira4@fatec.sp.gov.br::2e31a5c6-3149-4c77-b7b1-02c447197219" providerId="AD" clId="Web-{60172EE6-D00A-FD68-F89D-9A0E48B2B21A}" dt="2024-05-25T17:58:02.821" v="2"/>
          <ac:picMkLst>
            <pc:docMk/>
            <pc:sldMk cId="4107188240" sldId="295"/>
            <ac:picMk id="4" creationId="{0A5999BA-3D7E-D20D-F81A-4FD83BBAC644}"/>
          </ac:picMkLst>
        </pc:picChg>
      </pc:sldChg>
    </pc:docChg>
  </pc:docChgLst>
  <pc:docChgLst>
    <pc:chgData name="SAMARA LARISSA DE ALMEIDA PEREIRA" userId="S::samara.pereira4@fatec.sp.gov.br::2e31a5c6-3149-4c77-b7b1-02c447197219" providerId="AD" clId="Web-{021FE68B-8DEA-55EE-7897-4DD198008E6C}"/>
    <pc:docChg chg="addSld modSld sldOrd">
      <pc:chgData name="SAMARA LARISSA DE ALMEIDA PEREIRA" userId="S::samara.pereira4@fatec.sp.gov.br::2e31a5c6-3149-4c77-b7b1-02c447197219" providerId="AD" clId="Web-{021FE68B-8DEA-55EE-7897-4DD198008E6C}" dt="2024-05-25T20:14:51.186" v="92" actId="20577"/>
      <pc:docMkLst>
        <pc:docMk/>
      </pc:docMkLst>
      <pc:sldChg chg="addSp modSp">
        <pc:chgData name="SAMARA LARISSA DE ALMEIDA PEREIRA" userId="S::samara.pereira4@fatec.sp.gov.br::2e31a5c6-3149-4c77-b7b1-02c447197219" providerId="AD" clId="Web-{021FE68B-8DEA-55EE-7897-4DD198008E6C}" dt="2024-05-25T20:13:55.060" v="79"/>
        <pc:sldMkLst>
          <pc:docMk/>
          <pc:sldMk cId="4107188240" sldId="295"/>
        </pc:sldMkLst>
        <pc:spChg chg="add mod">
          <ac:chgData name="SAMARA LARISSA DE ALMEIDA PEREIRA" userId="S::samara.pereira4@fatec.sp.gov.br::2e31a5c6-3149-4c77-b7b1-02c447197219" providerId="AD" clId="Web-{021FE68B-8DEA-55EE-7897-4DD198008E6C}" dt="2024-05-25T20:13:55.060" v="79"/>
          <ac:spMkLst>
            <pc:docMk/>
            <pc:sldMk cId="4107188240" sldId="295"/>
            <ac:spMk id="3" creationId="{7DBABF05-8A5C-E92A-6DD0-263F8F5D0682}"/>
          </ac:spMkLst>
        </pc:spChg>
      </pc:sldChg>
      <pc:sldChg chg="modSp">
        <pc:chgData name="SAMARA LARISSA DE ALMEIDA PEREIRA" userId="S::samara.pereira4@fatec.sp.gov.br::2e31a5c6-3149-4c77-b7b1-02c447197219" providerId="AD" clId="Web-{021FE68B-8DEA-55EE-7897-4DD198008E6C}" dt="2024-05-25T20:09:40.553" v="39" actId="20577"/>
        <pc:sldMkLst>
          <pc:docMk/>
          <pc:sldMk cId="3756963311" sldId="298"/>
        </pc:sldMkLst>
        <pc:spChg chg="mod">
          <ac:chgData name="SAMARA LARISSA DE ALMEIDA PEREIRA" userId="S::samara.pereira4@fatec.sp.gov.br::2e31a5c6-3149-4c77-b7b1-02c447197219" providerId="AD" clId="Web-{021FE68B-8DEA-55EE-7897-4DD198008E6C}" dt="2024-05-25T20:09:40.553" v="39" actId="20577"/>
          <ac:spMkLst>
            <pc:docMk/>
            <pc:sldMk cId="3756963311" sldId="298"/>
            <ac:spMk id="3" creationId="{4BB0EA0D-959D-A269-48D6-8C460F267B44}"/>
          </ac:spMkLst>
        </pc:spChg>
      </pc:sldChg>
      <pc:sldChg chg="addSp delSp modSp add replId">
        <pc:chgData name="SAMARA LARISSA DE ALMEIDA PEREIRA" userId="S::samara.pereira4@fatec.sp.gov.br::2e31a5c6-3149-4c77-b7b1-02c447197219" providerId="AD" clId="Web-{021FE68B-8DEA-55EE-7897-4DD198008E6C}" dt="2024-05-25T20:10:06.757" v="40" actId="20577"/>
        <pc:sldMkLst>
          <pc:docMk/>
          <pc:sldMk cId="3877868718" sldId="299"/>
        </pc:sldMkLst>
        <pc:spChg chg="add del mod">
          <ac:chgData name="SAMARA LARISSA DE ALMEIDA PEREIRA" userId="S::samara.pereira4@fatec.sp.gov.br::2e31a5c6-3149-4c77-b7b1-02c447197219" providerId="AD" clId="Web-{021FE68B-8DEA-55EE-7897-4DD198008E6C}" dt="2024-05-25T20:10:06.757" v="40" actId="20577"/>
          <ac:spMkLst>
            <pc:docMk/>
            <pc:sldMk cId="3877868718" sldId="299"/>
            <ac:spMk id="3" creationId="{4BB0EA0D-959D-A269-48D6-8C460F267B44}"/>
          </ac:spMkLst>
        </pc:spChg>
        <pc:spChg chg="add del mod">
          <ac:chgData name="SAMARA LARISSA DE ALMEIDA PEREIRA" userId="S::samara.pereira4@fatec.sp.gov.br::2e31a5c6-3149-4c77-b7b1-02c447197219" providerId="AD" clId="Web-{021FE68B-8DEA-55EE-7897-4DD198008E6C}" dt="2024-05-25T20:08:07.316" v="4"/>
          <ac:spMkLst>
            <pc:docMk/>
            <pc:sldMk cId="3877868718" sldId="299"/>
            <ac:spMk id="6" creationId="{2ED6F88D-3604-8AD2-9CDD-B7CC449165E9}"/>
          </ac:spMkLst>
        </pc:spChg>
      </pc:sldChg>
      <pc:sldChg chg="modSp add replId">
        <pc:chgData name="SAMARA LARISSA DE ALMEIDA PEREIRA" userId="S::samara.pereira4@fatec.sp.gov.br::2e31a5c6-3149-4c77-b7b1-02c447197219" providerId="AD" clId="Web-{021FE68B-8DEA-55EE-7897-4DD198008E6C}" dt="2024-05-25T20:10:58.805" v="55" actId="20577"/>
        <pc:sldMkLst>
          <pc:docMk/>
          <pc:sldMk cId="2631961451" sldId="300"/>
        </pc:sldMkLst>
        <pc:spChg chg="mod">
          <ac:chgData name="SAMARA LARISSA DE ALMEIDA PEREIRA" userId="S::samara.pereira4@fatec.sp.gov.br::2e31a5c6-3149-4c77-b7b1-02c447197219" providerId="AD" clId="Web-{021FE68B-8DEA-55EE-7897-4DD198008E6C}" dt="2024-05-25T20:10:58.805" v="55" actId="20577"/>
          <ac:spMkLst>
            <pc:docMk/>
            <pc:sldMk cId="2631961451" sldId="300"/>
            <ac:spMk id="3" creationId="{4BB0EA0D-959D-A269-48D6-8C460F267B44}"/>
          </ac:spMkLst>
        </pc:spChg>
      </pc:sldChg>
      <pc:sldChg chg="modSp add replId">
        <pc:chgData name="SAMARA LARISSA DE ALMEIDA PEREIRA" userId="S::samara.pereira4@fatec.sp.gov.br::2e31a5c6-3149-4c77-b7b1-02c447197219" providerId="AD" clId="Web-{021FE68B-8DEA-55EE-7897-4DD198008E6C}" dt="2024-05-25T20:12:08.338" v="64" actId="1076"/>
        <pc:sldMkLst>
          <pc:docMk/>
          <pc:sldMk cId="3350612128" sldId="301"/>
        </pc:sldMkLst>
        <pc:spChg chg="mod">
          <ac:chgData name="SAMARA LARISSA DE ALMEIDA PEREIRA" userId="S::samara.pereira4@fatec.sp.gov.br::2e31a5c6-3149-4c77-b7b1-02c447197219" providerId="AD" clId="Web-{021FE68B-8DEA-55EE-7897-4DD198008E6C}" dt="2024-05-25T20:12:08.338" v="64" actId="1076"/>
          <ac:spMkLst>
            <pc:docMk/>
            <pc:sldMk cId="3350612128" sldId="301"/>
            <ac:spMk id="3" creationId="{4BB0EA0D-959D-A269-48D6-8C460F267B44}"/>
          </ac:spMkLst>
        </pc:spChg>
      </pc:sldChg>
      <pc:sldChg chg="modSp add ord replId">
        <pc:chgData name="SAMARA LARISSA DE ALMEIDA PEREIRA" userId="S::samara.pereira4@fatec.sp.gov.br::2e31a5c6-3149-4c77-b7b1-02c447197219" providerId="AD" clId="Web-{021FE68B-8DEA-55EE-7897-4DD198008E6C}" dt="2024-05-25T20:14:51.186" v="92" actId="20577"/>
        <pc:sldMkLst>
          <pc:docMk/>
          <pc:sldMk cId="4006700791" sldId="302"/>
        </pc:sldMkLst>
        <pc:spChg chg="mod">
          <ac:chgData name="SAMARA LARISSA DE ALMEIDA PEREIRA" userId="S::samara.pereira4@fatec.sp.gov.br::2e31a5c6-3149-4c77-b7b1-02c447197219" providerId="AD" clId="Web-{021FE68B-8DEA-55EE-7897-4DD198008E6C}" dt="2024-05-25T20:14:40.014" v="90" actId="20577"/>
          <ac:spMkLst>
            <pc:docMk/>
            <pc:sldMk cId="4006700791" sldId="302"/>
            <ac:spMk id="3" creationId="{4BB0EA0D-959D-A269-48D6-8C460F267B44}"/>
          </ac:spMkLst>
        </pc:spChg>
        <pc:spChg chg="mod">
          <ac:chgData name="SAMARA LARISSA DE ALMEIDA PEREIRA" userId="S::samara.pereira4@fatec.sp.gov.br::2e31a5c6-3149-4c77-b7b1-02c447197219" providerId="AD" clId="Web-{021FE68B-8DEA-55EE-7897-4DD198008E6C}" dt="2024-05-25T20:14:51.186" v="92" actId="20577"/>
          <ac:spMkLst>
            <pc:docMk/>
            <pc:sldMk cId="4006700791" sldId="302"/>
            <ac:spMk id="4" creationId="{993484D9-0D2A-DD68-5D36-27C9C4A89F98}"/>
          </ac:spMkLst>
        </pc:spChg>
      </pc:sldChg>
    </pc:docChg>
  </pc:docChgLst>
  <pc:docChgLst>
    <pc:chgData name="BEATRIZ FERNANDES DE OLIVEIRA REIS" userId="S::beatriz.reis8@fatec.sp.gov.br::937e25e1-eb08-4ac3-abe6-4e2fb94cb0c3" providerId="AD" clId="Web-{21A7906E-11B0-3328-F373-D49C9999643F}"/>
    <pc:docChg chg="delSld modSld">
      <pc:chgData name="BEATRIZ FERNANDES DE OLIVEIRA REIS" userId="S::beatriz.reis8@fatec.sp.gov.br::937e25e1-eb08-4ac3-abe6-4e2fb94cb0c3" providerId="AD" clId="Web-{21A7906E-11B0-3328-F373-D49C9999643F}" dt="2024-05-25T22:53:34.192" v="70" actId="1076"/>
      <pc:docMkLst>
        <pc:docMk/>
      </pc:docMkLst>
      <pc:sldChg chg="del">
        <pc:chgData name="BEATRIZ FERNANDES DE OLIVEIRA REIS" userId="S::beatriz.reis8@fatec.sp.gov.br::937e25e1-eb08-4ac3-abe6-4e2fb94cb0c3" providerId="AD" clId="Web-{21A7906E-11B0-3328-F373-D49C9999643F}" dt="2024-05-25T22:24:17.801" v="2"/>
        <pc:sldMkLst>
          <pc:docMk/>
          <pc:sldMk cId="2631961451" sldId="300"/>
        </pc:sldMkLst>
      </pc:sldChg>
      <pc:sldChg chg="addSp modSp">
        <pc:chgData name="BEATRIZ FERNANDES DE OLIVEIRA REIS" userId="S::beatriz.reis8@fatec.sp.gov.br::937e25e1-eb08-4ac3-abe6-4e2fb94cb0c3" providerId="AD" clId="Web-{21A7906E-11B0-3328-F373-D49C9999643F}" dt="2024-05-25T22:32:33.767" v="21" actId="1076"/>
        <pc:sldMkLst>
          <pc:docMk/>
          <pc:sldMk cId="3487809763" sldId="304"/>
        </pc:sldMkLst>
        <pc:spChg chg="mod">
          <ac:chgData name="BEATRIZ FERNANDES DE OLIVEIRA REIS" userId="S::beatriz.reis8@fatec.sp.gov.br::937e25e1-eb08-4ac3-abe6-4e2fb94cb0c3" providerId="AD" clId="Web-{21A7906E-11B0-3328-F373-D49C9999643F}" dt="2024-05-25T22:31:42.938" v="16" actId="1076"/>
          <ac:spMkLst>
            <pc:docMk/>
            <pc:sldMk cId="3487809763" sldId="304"/>
            <ac:spMk id="4" creationId="{80FFA31D-B84B-7C68-548F-D49BAB5EF209}"/>
          </ac:spMkLst>
        </pc:spChg>
        <pc:picChg chg="add mod modCrop">
          <ac:chgData name="BEATRIZ FERNANDES DE OLIVEIRA REIS" userId="S::beatriz.reis8@fatec.sp.gov.br::937e25e1-eb08-4ac3-abe6-4e2fb94cb0c3" providerId="AD" clId="Web-{21A7906E-11B0-3328-F373-D49C9999643F}" dt="2024-05-25T22:32:33.767" v="21" actId="1076"/>
          <ac:picMkLst>
            <pc:docMk/>
            <pc:sldMk cId="3487809763" sldId="304"/>
            <ac:picMk id="5" creationId="{5A91DCA3-5FA6-93CA-115C-DE710C06EF14}"/>
          </ac:picMkLst>
        </pc:picChg>
      </pc:sldChg>
      <pc:sldChg chg="addSp modSp">
        <pc:chgData name="BEATRIZ FERNANDES DE OLIVEIRA REIS" userId="S::beatriz.reis8@fatec.sp.gov.br::937e25e1-eb08-4ac3-abe6-4e2fb94cb0c3" providerId="AD" clId="Web-{21A7906E-11B0-3328-F373-D49C9999643F}" dt="2024-05-25T22:34:07.503" v="32" actId="1076"/>
        <pc:sldMkLst>
          <pc:docMk/>
          <pc:sldMk cId="1447343719" sldId="305"/>
        </pc:sldMkLst>
        <pc:spChg chg="mod">
          <ac:chgData name="BEATRIZ FERNANDES DE OLIVEIRA REIS" userId="S::beatriz.reis8@fatec.sp.gov.br::937e25e1-eb08-4ac3-abe6-4e2fb94cb0c3" providerId="AD" clId="Web-{21A7906E-11B0-3328-F373-D49C9999643F}" dt="2024-05-25T22:33:14.205" v="24" actId="1076"/>
          <ac:spMkLst>
            <pc:docMk/>
            <pc:sldMk cId="1447343719" sldId="305"/>
            <ac:spMk id="4" creationId="{80FFA31D-B84B-7C68-548F-D49BAB5EF209}"/>
          </ac:spMkLst>
        </pc:spChg>
        <pc:picChg chg="add mod modCrop">
          <ac:chgData name="BEATRIZ FERNANDES DE OLIVEIRA REIS" userId="S::beatriz.reis8@fatec.sp.gov.br::937e25e1-eb08-4ac3-abe6-4e2fb94cb0c3" providerId="AD" clId="Web-{21A7906E-11B0-3328-F373-D49C9999643F}" dt="2024-05-25T22:34:07.503" v="32" actId="1076"/>
          <ac:picMkLst>
            <pc:docMk/>
            <pc:sldMk cId="1447343719" sldId="305"/>
            <ac:picMk id="5" creationId="{047C5D52-58E7-FD7B-A931-1734847996CE}"/>
          </ac:picMkLst>
        </pc:picChg>
      </pc:sldChg>
      <pc:sldChg chg="addSp modSp">
        <pc:chgData name="BEATRIZ FERNANDES DE OLIVEIRA REIS" userId="S::beatriz.reis8@fatec.sp.gov.br::937e25e1-eb08-4ac3-abe6-4e2fb94cb0c3" providerId="AD" clId="Web-{21A7906E-11B0-3328-F373-D49C9999643F}" dt="2024-05-25T22:35:13.958" v="38" actId="1076"/>
        <pc:sldMkLst>
          <pc:docMk/>
          <pc:sldMk cId="72657343" sldId="306"/>
        </pc:sldMkLst>
        <pc:spChg chg="mod">
          <ac:chgData name="BEATRIZ FERNANDES DE OLIVEIRA REIS" userId="S::beatriz.reis8@fatec.sp.gov.br::937e25e1-eb08-4ac3-abe6-4e2fb94cb0c3" providerId="AD" clId="Web-{21A7906E-11B0-3328-F373-D49C9999643F}" dt="2024-05-25T22:34:44.895" v="34" actId="1076"/>
          <ac:spMkLst>
            <pc:docMk/>
            <pc:sldMk cId="72657343" sldId="306"/>
            <ac:spMk id="4" creationId="{80FFA31D-B84B-7C68-548F-D49BAB5EF209}"/>
          </ac:spMkLst>
        </pc:spChg>
        <pc:picChg chg="add mod modCrop">
          <ac:chgData name="BEATRIZ FERNANDES DE OLIVEIRA REIS" userId="S::beatriz.reis8@fatec.sp.gov.br::937e25e1-eb08-4ac3-abe6-4e2fb94cb0c3" providerId="AD" clId="Web-{21A7906E-11B0-3328-F373-D49C9999643F}" dt="2024-05-25T22:35:13.958" v="38" actId="1076"/>
          <ac:picMkLst>
            <pc:docMk/>
            <pc:sldMk cId="72657343" sldId="306"/>
            <ac:picMk id="6" creationId="{91C3D142-4FE1-6093-5DF3-B7574F3A60CF}"/>
          </ac:picMkLst>
        </pc:picChg>
      </pc:sldChg>
      <pc:sldChg chg="addSp delSp modSp">
        <pc:chgData name="BEATRIZ FERNANDES DE OLIVEIRA REIS" userId="S::beatriz.reis8@fatec.sp.gov.br::937e25e1-eb08-4ac3-abe6-4e2fb94cb0c3" providerId="AD" clId="Web-{21A7906E-11B0-3328-F373-D49C9999643F}" dt="2024-05-25T22:53:34.192" v="70" actId="1076"/>
        <pc:sldMkLst>
          <pc:docMk/>
          <pc:sldMk cId="592052398" sldId="307"/>
        </pc:sldMkLst>
        <pc:spChg chg="mod">
          <ac:chgData name="BEATRIZ FERNANDES DE OLIVEIRA REIS" userId="S::beatriz.reis8@fatec.sp.gov.br::937e25e1-eb08-4ac3-abe6-4e2fb94cb0c3" providerId="AD" clId="Web-{21A7906E-11B0-3328-F373-D49C9999643F}" dt="2024-05-25T22:53:34.192" v="70" actId="1076"/>
          <ac:spMkLst>
            <pc:docMk/>
            <pc:sldMk cId="592052398" sldId="307"/>
            <ac:spMk id="2" creationId="{A0476674-2351-82B2-B5B0-37FC9259AE33}"/>
          </ac:spMkLst>
        </pc:spChg>
        <pc:spChg chg="mod">
          <ac:chgData name="BEATRIZ FERNANDES DE OLIVEIRA REIS" userId="S::beatriz.reis8@fatec.sp.gov.br::937e25e1-eb08-4ac3-abe6-4e2fb94cb0c3" providerId="AD" clId="Web-{21A7906E-11B0-3328-F373-D49C9999643F}" dt="2024-05-25T22:53:09.598" v="59" actId="14100"/>
          <ac:spMkLst>
            <pc:docMk/>
            <pc:sldMk cId="592052398" sldId="307"/>
            <ac:spMk id="3" creationId="{3C69DBC7-ED08-08D3-6C61-A5634EEF3152}"/>
          </ac:spMkLst>
        </pc:spChg>
        <pc:picChg chg="add del mod modCrop">
          <ac:chgData name="BEATRIZ FERNANDES DE OLIVEIRA REIS" userId="S::beatriz.reis8@fatec.sp.gov.br::937e25e1-eb08-4ac3-abe6-4e2fb94cb0c3" providerId="AD" clId="Web-{21A7906E-11B0-3328-F373-D49C9999643F}" dt="2024-05-25T22:44:00.410" v="49"/>
          <ac:picMkLst>
            <pc:docMk/>
            <pc:sldMk cId="592052398" sldId="307"/>
            <ac:picMk id="5" creationId="{F8C44977-D01E-8C92-7A86-891A58DD4D0E}"/>
          </ac:picMkLst>
        </pc:picChg>
        <pc:picChg chg="add mod">
          <ac:chgData name="BEATRIZ FERNANDES DE OLIVEIRA REIS" userId="S::beatriz.reis8@fatec.sp.gov.br::937e25e1-eb08-4ac3-abe6-4e2fb94cb0c3" providerId="AD" clId="Web-{21A7906E-11B0-3328-F373-D49C9999643F}" dt="2024-05-25T22:52:50.222" v="58" actId="1076"/>
          <ac:picMkLst>
            <pc:docMk/>
            <pc:sldMk cId="592052398" sldId="307"/>
            <ac:picMk id="6" creationId="{EF106411-4D7B-68AC-4CE0-065BE4164582}"/>
          </ac:picMkLst>
        </pc:picChg>
      </pc:sldChg>
      <pc:sldChg chg="addSp delSp modSp">
        <pc:chgData name="BEATRIZ FERNANDES DE OLIVEIRA REIS" userId="S::beatriz.reis8@fatec.sp.gov.br::937e25e1-eb08-4ac3-abe6-4e2fb94cb0c3" providerId="AD" clId="Web-{21A7906E-11B0-3328-F373-D49C9999643F}" dt="2024-05-25T22:22:31.940" v="1"/>
        <pc:sldMkLst>
          <pc:docMk/>
          <pc:sldMk cId="886314168" sldId="308"/>
        </pc:sldMkLst>
        <pc:graphicFrameChg chg="del">
          <ac:chgData name="BEATRIZ FERNANDES DE OLIVEIRA REIS" userId="S::beatriz.reis8@fatec.sp.gov.br::937e25e1-eb08-4ac3-abe6-4e2fb94cb0c3" providerId="AD" clId="Web-{21A7906E-11B0-3328-F373-D49C9999643F}" dt="2024-05-25T22:22:11.658" v="0"/>
          <ac:graphicFrameMkLst>
            <pc:docMk/>
            <pc:sldMk cId="886314168" sldId="308"/>
            <ac:graphicFrameMk id="7" creationId="{446AB50E-9100-7C75-F99D-47AD6A67D1D1}"/>
          </ac:graphicFrameMkLst>
        </pc:graphicFrameChg>
        <pc:picChg chg="add mod">
          <ac:chgData name="BEATRIZ FERNANDES DE OLIVEIRA REIS" userId="S::beatriz.reis8@fatec.sp.gov.br::937e25e1-eb08-4ac3-abe6-4e2fb94cb0c3" providerId="AD" clId="Web-{21A7906E-11B0-3328-F373-D49C9999643F}" dt="2024-05-25T22:22:31.940" v="1"/>
          <ac:picMkLst>
            <pc:docMk/>
            <pc:sldMk cId="886314168" sldId="308"/>
            <ac:picMk id="3" creationId="{FD25CC9B-21C7-65D4-FC3D-CFE9A30AE5E1}"/>
          </ac:picMkLst>
        </pc:picChg>
      </pc:sldChg>
      <pc:sldChg chg="addSp delSp modSp">
        <pc:chgData name="BEATRIZ FERNANDES DE OLIVEIRA REIS" userId="S::beatriz.reis8@fatec.sp.gov.br::937e25e1-eb08-4ac3-abe6-4e2fb94cb0c3" providerId="AD" clId="Web-{21A7906E-11B0-3328-F373-D49C9999643F}" dt="2024-05-25T22:31:17.953" v="14"/>
        <pc:sldMkLst>
          <pc:docMk/>
          <pc:sldMk cId="3503068403" sldId="314"/>
        </pc:sldMkLst>
        <pc:spChg chg="add del">
          <ac:chgData name="BEATRIZ FERNANDES DE OLIVEIRA REIS" userId="S::beatriz.reis8@fatec.sp.gov.br::937e25e1-eb08-4ac3-abe6-4e2fb94cb0c3" providerId="AD" clId="Web-{21A7906E-11B0-3328-F373-D49C9999643F}" dt="2024-05-25T22:27:22.181" v="4"/>
          <ac:spMkLst>
            <pc:docMk/>
            <pc:sldMk cId="3503068403" sldId="314"/>
            <ac:spMk id="3" creationId="{93615CA2-73C8-08D2-B5F2-6A87FC6D2A99}"/>
          </ac:spMkLst>
        </pc:spChg>
        <pc:picChg chg="add del mod">
          <ac:chgData name="BEATRIZ FERNANDES DE OLIVEIRA REIS" userId="S::beatriz.reis8@fatec.sp.gov.br::937e25e1-eb08-4ac3-abe6-4e2fb94cb0c3" providerId="AD" clId="Web-{21A7906E-11B0-3328-F373-D49C9999643F}" dt="2024-05-25T22:31:17.953" v="14"/>
          <ac:picMkLst>
            <pc:docMk/>
            <pc:sldMk cId="3503068403" sldId="314"/>
            <ac:picMk id="4" creationId="{663BABCA-5E6D-4ABC-C344-74CC167271A6}"/>
          </ac:picMkLst>
        </pc:picChg>
      </pc:sldChg>
    </pc:docChg>
  </pc:docChgLst>
  <pc:docChgLst>
    <pc:chgData name="SAMARA LARISSA DE ALMEIDA PEREIRA" userId="S::samara.pereira4@fatec.sp.gov.br::2e31a5c6-3149-4c77-b7b1-02c447197219" providerId="AD" clId="Web-{365EA3C1-8571-6088-CC57-583E4B502A6D}"/>
    <pc:docChg chg="addSld modSld">
      <pc:chgData name="SAMARA LARISSA DE ALMEIDA PEREIRA" userId="S::samara.pereira4@fatec.sp.gov.br::2e31a5c6-3149-4c77-b7b1-02c447197219" providerId="AD" clId="Web-{365EA3C1-8571-6088-CC57-583E4B502A6D}" dt="2024-05-25T17:58:33.225" v="251" actId="1076"/>
      <pc:docMkLst>
        <pc:docMk/>
      </pc:docMkLst>
      <pc:sldChg chg="addSp delSp modSp mod setBg">
        <pc:chgData name="SAMARA LARISSA DE ALMEIDA PEREIRA" userId="S::samara.pereira4@fatec.sp.gov.br::2e31a5c6-3149-4c77-b7b1-02c447197219" providerId="AD" clId="Web-{365EA3C1-8571-6088-CC57-583E4B502A6D}" dt="2024-05-25T17:38:22.531" v="139" actId="1076"/>
        <pc:sldMkLst>
          <pc:docMk/>
          <pc:sldMk cId="3440540534" sldId="291"/>
        </pc:sldMkLst>
        <pc:spChg chg="add mod">
          <ac:chgData name="SAMARA LARISSA DE ALMEIDA PEREIRA" userId="S::samara.pereira4@fatec.sp.gov.br::2e31a5c6-3149-4c77-b7b1-02c447197219" providerId="AD" clId="Web-{365EA3C1-8571-6088-CC57-583E4B502A6D}" dt="2024-05-25T17:38:01.468" v="134" actId="1076"/>
          <ac:spMkLst>
            <pc:docMk/>
            <pc:sldMk cId="3440540534" sldId="291"/>
            <ac:spMk id="2" creationId="{4705363A-C66D-E8EA-1A75-BD618AD020DA}"/>
          </ac:spMkLst>
        </pc:spChg>
        <pc:picChg chg="add del mod">
          <ac:chgData name="SAMARA LARISSA DE ALMEIDA PEREIRA" userId="S::samara.pereira4@fatec.sp.gov.br::2e31a5c6-3149-4c77-b7b1-02c447197219" providerId="AD" clId="Web-{365EA3C1-8571-6088-CC57-583E4B502A6D}" dt="2024-05-25T17:21:56.657" v="26"/>
          <ac:picMkLst>
            <pc:docMk/>
            <pc:sldMk cId="3440540534" sldId="291"/>
            <ac:picMk id="3" creationId="{C20CA612-15FA-26CC-E24B-C143F3635667}"/>
          </ac:picMkLst>
        </pc:picChg>
        <pc:picChg chg="add del mod modCrop">
          <ac:chgData name="SAMARA LARISSA DE ALMEIDA PEREIRA" userId="S::samara.pereira4@fatec.sp.gov.br::2e31a5c6-3149-4c77-b7b1-02c447197219" providerId="AD" clId="Web-{365EA3C1-8571-6088-CC57-583E4B502A6D}" dt="2024-05-25T17:35:58.277" v="117"/>
          <ac:picMkLst>
            <pc:docMk/>
            <pc:sldMk cId="3440540534" sldId="291"/>
            <ac:picMk id="4" creationId="{15E137A2-4B39-D8A2-AF52-7B2208D8B5F6}"/>
          </ac:picMkLst>
        </pc:picChg>
        <pc:picChg chg="add del mod modCrop">
          <ac:chgData name="SAMARA LARISSA DE ALMEIDA PEREIRA" userId="S::samara.pereira4@fatec.sp.gov.br::2e31a5c6-3149-4c77-b7b1-02c447197219" providerId="AD" clId="Web-{365EA3C1-8571-6088-CC57-583E4B502A6D}" dt="2024-05-25T17:38:13.109" v="137"/>
          <ac:picMkLst>
            <pc:docMk/>
            <pc:sldMk cId="3440540534" sldId="291"/>
            <ac:picMk id="5" creationId="{26EA9097-AA03-C142-BBA9-08EA0C2DADF8}"/>
          </ac:picMkLst>
        </pc:picChg>
        <pc:picChg chg="add mod">
          <ac:chgData name="SAMARA LARISSA DE ALMEIDA PEREIRA" userId="S::samara.pereira4@fatec.sp.gov.br::2e31a5c6-3149-4c77-b7b1-02c447197219" providerId="AD" clId="Web-{365EA3C1-8571-6088-CC57-583E4B502A6D}" dt="2024-05-25T17:38:22.531" v="139" actId="1076"/>
          <ac:picMkLst>
            <pc:docMk/>
            <pc:sldMk cId="3440540534" sldId="291"/>
            <ac:picMk id="8" creationId="{EADD09B8-24F5-BDC4-0401-03302F29824C}"/>
          </ac:picMkLst>
        </pc:picChg>
      </pc:sldChg>
      <pc:sldChg chg="addSp delSp modSp add replId">
        <pc:chgData name="SAMARA LARISSA DE ALMEIDA PEREIRA" userId="S::samara.pereira4@fatec.sp.gov.br::2e31a5c6-3149-4c77-b7b1-02c447197219" providerId="AD" clId="Web-{365EA3C1-8571-6088-CC57-583E4B502A6D}" dt="2024-05-25T17:38:50.298" v="144" actId="1076"/>
        <pc:sldMkLst>
          <pc:docMk/>
          <pc:sldMk cId="3645232365" sldId="292"/>
        </pc:sldMkLst>
        <pc:spChg chg="mod">
          <ac:chgData name="SAMARA LARISSA DE ALMEIDA PEREIRA" userId="S::samara.pereira4@fatec.sp.gov.br::2e31a5c6-3149-4c77-b7b1-02c447197219" providerId="AD" clId="Web-{365EA3C1-8571-6088-CC57-583E4B502A6D}" dt="2024-05-25T17:32:34.130" v="114" actId="20577"/>
          <ac:spMkLst>
            <pc:docMk/>
            <pc:sldMk cId="3645232365" sldId="292"/>
            <ac:spMk id="2" creationId="{4705363A-C66D-E8EA-1A75-BD618AD020DA}"/>
          </ac:spMkLst>
        </pc:spChg>
        <pc:picChg chg="del">
          <ac:chgData name="SAMARA LARISSA DE ALMEIDA PEREIRA" userId="S::samara.pereira4@fatec.sp.gov.br::2e31a5c6-3149-4c77-b7b1-02c447197219" providerId="AD" clId="Web-{365EA3C1-8571-6088-CC57-583E4B502A6D}" dt="2024-05-25T17:38:26.391" v="140"/>
          <ac:picMkLst>
            <pc:docMk/>
            <pc:sldMk cId="3645232365" sldId="292"/>
            <ac:picMk id="4" creationId="{15E137A2-4B39-D8A2-AF52-7B2208D8B5F6}"/>
          </ac:picMkLst>
        </pc:picChg>
        <pc:picChg chg="add mod">
          <ac:chgData name="SAMARA LARISSA DE ALMEIDA PEREIRA" userId="S::samara.pereira4@fatec.sp.gov.br::2e31a5c6-3149-4c77-b7b1-02c447197219" providerId="AD" clId="Web-{365EA3C1-8571-6088-CC57-583E4B502A6D}" dt="2024-05-25T17:38:50.298" v="144" actId="1076"/>
          <ac:picMkLst>
            <pc:docMk/>
            <pc:sldMk cId="3645232365" sldId="292"/>
            <ac:picMk id="5" creationId="{34B22F23-A59D-134F-C17A-7A8691932D89}"/>
          </ac:picMkLst>
        </pc:picChg>
      </pc:sldChg>
      <pc:sldChg chg="addSp delSp modSp add replId">
        <pc:chgData name="SAMARA LARISSA DE ALMEIDA PEREIRA" userId="S::samara.pereira4@fatec.sp.gov.br::2e31a5c6-3149-4c77-b7b1-02c447197219" providerId="AD" clId="Web-{365EA3C1-8571-6088-CC57-583E4B502A6D}" dt="2024-05-25T17:45:14.591" v="180" actId="1076"/>
        <pc:sldMkLst>
          <pc:docMk/>
          <pc:sldMk cId="2129641840" sldId="293"/>
        </pc:sldMkLst>
        <pc:spChg chg="mod">
          <ac:chgData name="SAMARA LARISSA DE ALMEIDA PEREIRA" userId="S::samara.pereira4@fatec.sp.gov.br::2e31a5c6-3149-4c77-b7b1-02c447197219" providerId="AD" clId="Web-{365EA3C1-8571-6088-CC57-583E4B502A6D}" dt="2024-05-25T17:39:52.221" v="164" actId="1076"/>
          <ac:spMkLst>
            <pc:docMk/>
            <pc:sldMk cId="2129641840" sldId="293"/>
            <ac:spMk id="2" creationId="{4705363A-C66D-E8EA-1A75-BD618AD020DA}"/>
          </ac:spMkLst>
        </pc:spChg>
        <pc:picChg chg="add mod modCrop">
          <ac:chgData name="SAMARA LARISSA DE ALMEIDA PEREIRA" userId="S::samara.pereira4@fatec.sp.gov.br::2e31a5c6-3149-4c77-b7b1-02c447197219" providerId="AD" clId="Web-{365EA3C1-8571-6088-CC57-583E4B502A6D}" dt="2024-05-25T17:45:14.591" v="180" actId="1076"/>
          <ac:picMkLst>
            <pc:docMk/>
            <pc:sldMk cId="2129641840" sldId="293"/>
            <ac:picMk id="3" creationId="{01B44984-8BAE-6574-5A73-34446EF7073B}"/>
          </ac:picMkLst>
        </pc:picChg>
        <pc:picChg chg="del">
          <ac:chgData name="SAMARA LARISSA DE ALMEIDA PEREIRA" userId="S::samara.pereira4@fatec.sp.gov.br::2e31a5c6-3149-4c77-b7b1-02c447197219" providerId="AD" clId="Web-{365EA3C1-8571-6088-CC57-583E4B502A6D}" dt="2024-05-25T17:45:08.950" v="179"/>
          <ac:picMkLst>
            <pc:docMk/>
            <pc:sldMk cId="2129641840" sldId="293"/>
            <ac:picMk id="5" creationId="{34B22F23-A59D-134F-C17A-7A8691932D89}"/>
          </ac:picMkLst>
        </pc:picChg>
      </pc:sldChg>
      <pc:sldChg chg="addSp delSp modSp add replId">
        <pc:chgData name="SAMARA LARISSA DE ALMEIDA PEREIRA" userId="S::samara.pereira4@fatec.sp.gov.br::2e31a5c6-3149-4c77-b7b1-02c447197219" providerId="AD" clId="Web-{365EA3C1-8571-6088-CC57-583E4B502A6D}" dt="2024-05-25T17:54:13.623" v="250" actId="1076"/>
        <pc:sldMkLst>
          <pc:docMk/>
          <pc:sldMk cId="1457237795" sldId="294"/>
        </pc:sldMkLst>
        <pc:spChg chg="mod">
          <ac:chgData name="SAMARA LARISSA DE ALMEIDA PEREIRA" userId="S::samara.pereira4@fatec.sp.gov.br::2e31a5c6-3149-4c77-b7b1-02c447197219" providerId="AD" clId="Web-{365EA3C1-8571-6088-CC57-583E4B502A6D}" dt="2024-05-25T17:45:50.654" v="190" actId="20577"/>
          <ac:spMkLst>
            <pc:docMk/>
            <pc:sldMk cId="1457237795" sldId="294"/>
            <ac:spMk id="2" creationId="{4705363A-C66D-E8EA-1A75-BD618AD020DA}"/>
          </ac:spMkLst>
        </pc:spChg>
        <pc:picChg chg="del">
          <ac:chgData name="SAMARA LARISSA DE ALMEIDA PEREIRA" userId="S::samara.pereira4@fatec.sp.gov.br::2e31a5c6-3149-4c77-b7b1-02c447197219" providerId="AD" clId="Web-{365EA3C1-8571-6088-CC57-583E4B502A6D}" dt="2024-05-25T17:52:04.541" v="247"/>
          <ac:picMkLst>
            <pc:docMk/>
            <pc:sldMk cId="1457237795" sldId="294"/>
            <ac:picMk id="3" creationId="{01B44984-8BAE-6574-5A73-34446EF7073B}"/>
          </ac:picMkLst>
        </pc:picChg>
        <pc:picChg chg="add mod modCrop">
          <ac:chgData name="SAMARA LARISSA DE ALMEIDA PEREIRA" userId="S::samara.pereira4@fatec.sp.gov.br::2e31a5c6-3149-4c77-b7b1-02c447197219" providerId="AD" clId="Web-{365EA3C1-8571-6088-CC57-583E4B502A6D}" dt="2024-05-25T17:54:13.623" v="250" actId="1076"/>
          <ac:picMkLst>
            <pc:docMk/>
            <pc:sldMk cId="1457237795" sldId="294"/>
            <ac:picMk id="4" creationId="{79260F01-0F32-126F-0EF0-2214D906740F}"/>
          </ac:picMkLst>
        </pc:picChg>
      </pc:sldChg>
      <pc:sldChg chg="modSp add replId">
        <pc:chgData name="SAMARA LARISSA DE ALMEIDA PEREIRA" userId="S::samara.pereira4@fatec.sp.gov.br::2e31a5c6-3149-4c77-b7b1-02c447197219" providerId="AD" clId="Web-{365EA3C1-8571-6088-CC57-583E4B502A6D}" dt="2024-05-25T17:58:33.225" v="251" actId="1076"/>
        <pc:sldMkLst>
          <pc:docMk/>
          <pc:sldMk cId="4107188240" sldId="295"/>
        </pc:sldMkLst>
        <pc:spChg chg="mod">
          <ac:chgData name="SAMARA LARISSA DE ALMEIDA PEREIRA" userId="S::samara.pereira4@fatec.sp.gov.br::2e31a5c6-3149-4c77-b7b1-02c447197219" providerId="AD" clId="Web-{365EA3C1-8571-6088-CC57-583E4B502A6D}" dt="2024-05-25T17:58:33.225" v="251" actId="1076"/>
          <ac:spMkLst>
            <pc:docMk/>
            <pc:sldMk cId="4107188240" sldId="295"/>
            <ac:spMk id="2" creationId="{4705363A-C66D-E8EA-1A75-BD618AD020DA}"/>
          </ac:spMkLst>
        </pc:spChg>
      </pc:sldChg>
      <pc:sldChg chg="modSp add replId">
        <pc:chgData name="SAMARA LARISSA DE ALMEIDA PEREIRA" userId="S::samara.pereira4@fatec.sp.gov.br::2e31a5c6-3149-4c77-b7b1-02c447197219" providerId="AD" clId="Web-{365EA3C1-8571-6088-CC57-583E4B502A6D}" dt="2024-05-25T17:47:30.923" v="232" actId="20577"/>
        <pc:sldMkLst>
          <pc:docMk/>
          <pc:sldMk cId="3084550104" sldId="296"/>
        </pc:sldMkLst>
        <pc:spChg chg="mod">
          <ac:chgData name="SAMARA LARISSA DE ALMEIDA PEREIRA" userId="S::samara.pereira4@fatec.sp.gov.br::2e31a5c6-3149-4c77-b7b1-02c447197219" providerId="AD" clId="Web-{365EA3C1-8571-6088-CC57-583E4B502A6D}" dt="2024-05-25T17:47:30.923" v="232" actId="20577"/>
          <ac:spMkLst>
            <pc:docMk/>
            <pc:sldMk cId="3084550104" sldId="296"/>
            <ac:spMk id="2" creationId="{4705363A-C66D-E8EA-1A75-BD618AD020DA}"/>
          </ac:spMkLst>
        </pc:spChg>
      </pc:sldChg>
    </pc:docChg>
  </pc:docChgLst>
  <pc:docChgLst>
    <pc:chgData name="BEATRIZ FERNANDES DE OLIVEIRA REIS" userId="S::beatriz.reis8@fatec.sp.gov.br::937e25e1-eb08-4ac3-abe6-4e2fb94cb0c3" providerId="AD" clId="Web-{A0D328AA-8A6D-A795-5493-EB8D408F2DCA}"/>
    <pc:docChg chg="addSld modSld sldOrd">
      <pc:chgData name="BEATRIZ FERNANDES DE OLIVEIRA REIS" userId="S::beatriz.reis8@fatec.sp.gov.br::937e25e1-eb08-4ac3-abe6-4e2fb94cb0c3" providerId="AD" clId="Web-{A0D328AA-8A6D-A795-5493-EB8D408F2DCA}" dt="2024-05-26T13:47:33.218" v="82" actId="20577"/>
      <pc:docMkLst>
        <pc:docMk/>
      </pc:docMkLst>
      <pc:sldChg chg="addSp delSp modSp">
        <pc:chgData name="BEATRIZ FERNANDES DE OLIVEIRA REIS" userId="S::beatriz.reis8@fatec.sp.gov.br::937e25e1-eb08-4ac3-abe6-4e2fb94cb0c3" providerId="AD" clId="Web-{A0D328AA-8A6D-A795-5493-EB8D408F2DCA}" dt="2024-05-26T13:47:33.218" v="82" actId="20577"/>
        <pc:sldMkLst>
          <pc:docMk/>
          <pc:sldMk cId="4006700791" sldId="302"/>
        </pc:sldMkLst>
        <pc:spChg chg="mod">
          <ac:chgData name="BEATRIZ FERNANDES DE OLIVEIRA REIS" userId="S::beatriz.reis8@fatec.sp.gov.br::937e25e1-eb08-4ac3-abe6-4e2fb94cb0c3" providerId="AD" clId="Web-{A0D328AA-8A6D-A795-5493-EB8D408F2DCA}" dt="2024-05-26T13:45:42.028" v="72" actId="1076"/>
          <ac:spMkLst>
            <pc:docMk/>
            <pc:sldMk cId="4006700791" sldId="302"/>
            <ac:spMk id="3" creationId="{4BB0EA0D-959D-A269-48D6-8C460F267B44}"/>
          </ac:spMkLst>
        </pc:spChg>
        <pc:spChg chg="del mod">
          <ac:chgData name="BEATRIZ FERNANDES DE OLIVEIRA REIS" userId="S::beatriz.reis8@fatec.sp.gov.br::937e25e1-eb08-4ac3-abe6-4e2fb94cb0c3" providerId="AD" clId="Web-{A0D328AA-8A6D-A795-5493-EB8D408F2DCA}" dt="2024-05-26T13:45:44.934" v="73"/>
          <ac:spMkLst>
            <pc:docMk/>
            <pc:sldMk cId="4006700791" sldId="302"/>
            <ac:spMk id="4" creationId="{993484D9-0D2A-DD68-5D36-27C9C4A89F98}"/>
          </ac:spMkLst>
        </pc:spChg>
        <pc:spChg chg="mod">
          <ac:chgData name="BEATRIZ FERNANDES DE OLIVEIRA REIS" userId="S::beatriz.reis8@fatec.sp.gov.br::937e25e1-eb08-4ac3-abe6-4e2fb94cb0c3" providerId="AD" clId="Web-{A0D328AA-8A6D-A795-5493-EB8D408F2DCA}" dt="2024-05-26T13:47:33.218" v="82" actId="20577"/>
          <ac:spMkLst>
            <pc:docMk/>
            <pc:sldMk cId="4006700791" sldId="302"/>
            <ac:spMk id="5" creationId="{033EA5B4-C7CA-C9B9-C6CD-581EEA4D73E8}"/>
          </ac:spMkLst>
        </pc:spChg>
        <pc:picChg chg="add del mod">
          <ac:chgData name="BEATRIZ FERNANDES DE OLIVEIRA REIS" userId="S::beatriz.reis8@fatec.sp.gov.br::937e25e1-eb08-4ac3-abe6-4e2fb94cb0c3" providerId="AD" clId="Web-{A0D328AA-8A6D-A795-5493-EB8D408F2DCA}" dt="2024-05-26T13:37:47.934" v="11"/>
          <ac:picMkLst>
            <pc:docMk/>
            <pc:sldMk cId="4006700791" sldId="302"/>
            <ac:picMk id="6" creationId="{5764CD82-8328-C766-069C-229795FD5D72}"/>
          </ac:picMkLst>
        </pc:picChg>
        <pc:picChg chg="add del mod">
          <ac:chgData name="BEATRIZ FERNANDES DE OLIVEIRA REIS" userId="S::beatriz.reis8@fatec.sp.gov.br::937e25e1-eb08-4ac3-abe6-4e2fb94cb0c3" providerId="AD" clId="Web-{A0D328AA-8A6D-A795-5493-EB8D408F2DCA}" dt="2024-05-26T13:39:19.828" v="22"/>
          <ac:picMkLst>
            <pc:docMk/>
            <pc:sldMk cId="4006700791" sldId="302"/>
            <ac:picMk id="7" creationId="{B23ADA6F-F52C-9CA3-5E6F-1F79B6AC0BBA}"/>
          </ac:picMkLst>
        </pc:picChg>
      </pc:sldChg>
      <pc:sldChg chg="addSp delSp modSp add mod replId setBg">
        <pc:chgData name="BEATRIZ FERNANDES DE OLIVEIRA REIS" userId="S::beatriz.reis8@fatec.sp.gov.br::937e25e1-eb08-4ac3-abe6-4e2fb94cb0c3" providerId="AD" clId="Web-{A0D328AA-8A6D-A795-5493-EB8D408F2DCA}" dt="2024-05-26T13:44:06.477" v="55"/>
        <pc:sldMkLst>
          <pc:docMk/>
          <pc:sldMk cId="433331147" sldId="316"/>
        </pc:sldMkLst>
        <pc:spChg chg="del mod">
          <ac:chgData name="BEATRIZ FERNANDES DE OLIVEIRA REIS" userId="S::beatriz.reis8@fatec.sp.gov.br::937e25e1-eb08-4ac3-abe6-4e2fb94cb0c3" providerId="AD" clId="Web-{A0D328AA-8A6D-A795-5493-EB8D408F2DCA}" dt="2024-05-26T13:41:48.145" v="42"/>
          <ac:spMkLst>
            <pc:docMk/>
            <pc:sldMk cId="433331147" sldId="316"/>
            <ac:spMk id="3" creationId="{4BB0EA0D-959D-A269-48D6-8C460F267B44}"/>
          </ac:spMkLst>
        </pc:spChg>
        <pc:spChg chg="del mod">
          <ac:chgData name="BEATRIZ FERNANDES DE OLIVEIRA REIS" userId="S::beatriz.reis8@fatec.sp.gov.br::937e25e1-eb08-4ac3-abe6-4e2fb94cb0c3" providerId="AD" clId="Web-{A0D328AA-8A6D-A795-5493-EB8D408F2DCA}" dt="2024-05-26T13:42:19.630" v="45"/>
          <ac:spMkLst>
            <pc:docMk/>
            <pc:sldMk cId="433331147" sldId="316"/>
            <ac:spMk id="4" creationId="{993484D9-0D2A-DD68-5D36-27C9C4A89F98}"/>
          </ac:spMkLst>
        </pc:spChg>
        <pc:spChg chg="del mod">
          <ac:chgData name="BEATRIZ FERNANDES DE OLIVEIRA REIS" userId="S::beatriz.reis8@fatec.sp.gov.br::937e25e1-eb08-4ac3-abe6-4e2fb94cb0c3" providerId="AD" clId="Web-{A0D328AA-8A6D-A795-5493-EB8D408F2DCA}" dt="2024-05-26T13:39:51.344" v="28"/>
          <ac:spMkLst>
            <pc:docMk/>
            <pc:sldMk cId="433331147" sldId="316"/>
            <ac:spMk id="5" creationId="{033EA5B4-C7CA-C9B9-C6CD-581EEA4D73E8}"/>
          </ac:spMkLst>
        </pc:spChg>
        <pc:picChg chg="add del mod ord">
          <ac:chgData name="BEATRIZ FERNANDES DE OLIVEIRA REIS" userId="S::beatriz.reis8@fatec.sp.gov.br::937e25e1-eb08-4ac3-abe6-4e2fb94cb0c3" providerId="AD" clId="Web-{A0D328AA-8A6D-A795-5493-EB8D408F2DCA}" dt="2024-05-26T13:41:24.269" v="40"/>
          <ac:picMkLst>
            <pc:docMk/>
            <pc:sldMk cId="433331147" sldId="316"/>
            <ac:picMk id="6" creationId="{66384551-F3B0-17C5-13AC-AB9D20AED5B2}"/>
          </ac:picMkLst>
        </pc:picChg>
        <pc:picChg chg="add del mod">
          <ac:chgData name="BEATRIZ FERNANDES DE OLIVEIRA REIS" userId="S::beatriz.reis8@fatec.sp.gov.br::937e25e1-eb08-4ac3-abe6-4e2fb94cb0c3" providerId="AD" clId="Web-{A0D328AA-8A6D-A795-5493-EB8D408F2DCA}" dt="2024-05-26T13:43:31.507" v="53"/>
          <ac:picMkLst>
            <pc:docMk/>
            <pc:sldMk cId="433331147" sldId="316"/>
            <ac:picMk id="7" creationId="{D966E377-8DCD-4560-5917-1ADC4F103E72}"/>
          </ac:picMkLst>
        </pc:picChg>
        <pc:picChg chg="add del mod">
          <ac:chgData name="BEATRIZ FERNANDES DE OLIVEIRA REIS" userId="S::beatriz.reis8@fatec.sp.gov.br::937e25e1-eb08-4ac3-abe6-4e2fb94cb0c3" providerId="AD" clId="Web-{A0D328AA-8A6D-A795-5493-EB8D408F2DCA}" dt="2024-05-26T13:44:06.477" v="55"/>
          <ac:picMkLst>
            <pc:docMk/>
            <pc:sldMk cId="433331147" sldId="316"/>
            <ac:picMk id="8" creationId="{CEC98D83-A5A5-F764-5E9A-C8A566437859}"/>
          </ac:picMkLst>
        </pc:picChg>
      </pc:sldChg>
      <pc:sldChg chg="delSp modSp add ord replId">
        <pc:chgData name="BEATRIZ FERNANDES DE OLIVEIRA REIS" userId="S::beatriz.reis8@fatec.sp.gov.br::937e25e1-eb08-4ac3-abe6-4e2fb94cb0c3" providerId="AD" clId="Web-{A0D328AA-8A6D-A795-5493-EB8D408F2DCA}" dt="2024-05-26T13:46:18.872" v="74" actId="1076"/>
        <pc:sldMkLst>
          <pc:docMk/>
          <pc:sldMk cId="3428183039" sldId="317"/>
        </pc:sldMkLst>
        <pc:spChg chg="mod">
          <ac:chgData name="BEATRIZ FERNANDES DE OLIVEIRA REIS" userId="S::beatriz.reis8@fatec.sp.gov.br::937e25e1-eb08-4ac3-abe6-4e2fb94cb0c3" providerId="AD" clId="Web-{A0D328AA-8A6D-A795-5493-EB8D408F2DCA}" dt="2024-05-26T13:46:18.872" v="74" actId="1076"/>
          <ac:spMkLst>
            <pc:docMk/>
            <pc:sldMk cId="3428183039" sldId="317"/>
            <ac:spMk id="3" creationId="{4BB0EA0D-959D-A269-48D6-8C460F267B44}"/>
          </ac:spMkLst>
        </pc:spChg>
        <pc:spChg chg="mod">
          <ac:chgData name="BEATRIZ FERNANDES DE OLIVEIRA REIS" userId="S::beatriz.reis8@fatec.sp.gov.br::937e25e1-eb08-4ac3-abe6-4e2fb94cb0c3" providerId="AD" clId="Web-{A0D328AA-8A6D-A795-5493-EB8D408F2DCA}" dt="2024-05-26T13:45:24.574" v="71" actId="1076"/>
          <ac:spMkLst>
            <pc:docMk/>
            <pc:sldMk cId="3428183039" sldId="317"/>
            <ac:spMk id="4" creationId="{993484D9-0D2A-DD68-5D36-27C9C4A89F98}"/>
          </ac:spMkLst>
        </pc:spChg>
        <pc:spChg chg="del mod">
          <ac:chgData name="BEATRIZ FERNANDES DE OLIVEIRA REIS" userId="S::beatriz.reis8@fatec.sp.gov.br::937e25e1-eb08-4ac3-abe6-4e2fb94cb0c3" providerId="AD" clId="Web-{A0D328AA-8A6D-A795-5493-EB8D408F2DCA}" dt="2024-05-26T13:44:43.509" v="62"/>
          <ac:spMkLst>
            <pc:docMk/>
            <pc:sldMk cId="3428183039" sldId="317"/>
            <ac:spMk id="5" creationId="{033EA5B4-C7CA-C9B9-C6CD-581EEA4D73E8}"/>
          </ac:spMkLst>
        </pc:spChg>
      </pc:sldChg>
    </pc:docChg>
  </pc:docChgLst>
  <pc:docChgLst>
    <pc:chgData name="LEANDRO TAVARES MOREIRA" userId="S::leandro.moreira16@fatec.sp.gov.br::814d7914-0cb5-4b90-ad19-810a33fa2399" providerId="AD" clId="Web-{80F03D49-3D41-E299-7233-13C8F5E260CF}"/>
    <pc:docChg chg="modSld">
      <pc:chgData name="LEANDRO TAVARES MOREIRA" userId="S::leandro.moreira16@fatec.sp.gov.br::814d7914-0cb5-4b90-ad19-810a33fa2399" providerId="AD" clId="Web-{80F03D49-3D41-E299-7233-13C8F5E260CF}" dt="2024-05-26T22:16:37.465" v="0" actId="1076"/>
      <pc:docMkLst>
        <pc:docMk/>
      </pc:docMkLst>
      <pc:sldChg chg="modSp">
        <pc:chgData name="LEANDRO TAVARES MOREIRA" userId="S::leandro.moreira16@fatec.sp.gov.br::814d7914-0cb5-4b90-ad19-810a33fa2399" providerId="AD" clId="Web-{80F03D49-3D41-E299-7233-13C8F5E260CF}" dt="2024-05-26T22:16:37.465" v="0" actId="1076"/>
        <pc:sldMkLst>
          <pc:docMk/>
          <pc:sldMk cId="0" sldId="288"/>
        </pc:sldMkLst>
        <pc:spChg chg="mod">
          <ac:chgData name="LEANDRO TAVARES MOREIRA" userId="S::leandro.moreira16@fatec.sp.gov.br::814d7914-0cb5-4b90-ad19-810a33fa2399" providerId="AD" clId="Web-{80F03D49-3D41-E299-7233-13C8F5E260CF}" dt="2024-05-26T22:16:37.465" v="0" actId="1076"/>
          <ac:spMkLst>
            <pc:docMk/>
            <pc:sldMk cId="0" sldId="288"/>
            <ac:spMk id="532" creationId="{00000000-0000-0000-0000-000000000000}"/>
          </ac:spMkLst>
        </pc:spChg>
      </pc:sldChg>
    </pc:docChg>
  </pc:docChgLst>
  <pc:docChgLst>
    <pc:chgData name="RAFAEL BARBOSA CALIXTO MIRANDA" userId="S::rafael.miranda19@fatec.sp.gov.br::aad002cc-40a6-4573-8970-a29e1e979a35" providerId="AD" clId="Web-{E38E235D-04A4-D7A8-2B33-41E1690FD9B5}"/>
    <pc:docChg chg="modSld">
      <pc:chgData name="RAFAEL BARBOSA CALIXTO MIRANDA" userId="S::rafael.miranda19@fatec.sp.gov.br::aad002cc-40a6-4573-8970-a29e1e979a35" providerId="AD" clId="Web-{E38E235D-04A4-D7A8-2B33-41E1690FD9B5}" dt="2024-05-25T23:26:20.124" v="142" actId="20577"/>
      <pc:docMkLst>
        <pc:docMk/>
      </pc:docMkLst>
      <pc:sldChg chg="modSp">
        <pc:chgData name="RAFAEL BARBOSA CALIXTO MIRANDA" userId="S::rafael.miranda19@fatec.sp.gov.br::aad002cc-40a6-4573-8970-a29e1e979a35" providerId="AD" clId="Web-{E38E235D-04A4-D7A8-2B33-41E1690FD9B5}" dt="2024-05-25T23:26:20.124" v="142" actId="20577"/>
        <pc:sldMkLst>
          <pc:docMk/>
          <pc:sldMk cId="4006700791" sldId="302"/>
        </pc:sldMkLst>
        <pc:spChg chg="mod">
          <ac:chgData name="RAFAEL BARBOSA CALIXTO MIRANDA" userId="S::rafael.miranda19@fatec.sp.gov.br::aad002cc-40a6-4573-8970-a29e1e979a35" providerId="AD" clId="Web-{E38E235D-04A4-D7A8-2B33-41E1690FD9B5}" dt="2024-05-25T23:26:20.124" v="142" actId="20577"/>
          <ac:spMkLst>
            <pc:docMk/>
            <pc:sldMk cId="4006700791" sldId="302"/>
            <ac:spMk id="4" creationId="{993484D9-0D2A-DD68-5D36-27C9C4A89F98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d2b7078103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d2b7078103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188725" y="2380200"/>
            <a:ext cx="6766500" cy="168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Accent">
  <p:cSld name="BLANK_3">
    <p:bg>
      <p:bgPr>
        <a:gradFill>
          <a:gsLst>
            <a:gs pos="0">
              <a:schemeClr val="accent5"/>
            </a:gs>
            <a:gs pos="50000">
              <a:schemeClr val="accent5"/>
            </a:gs>
            <a:gs pos="100000">
              <a:schemeClr val="accent6"/>
            </a:gs>
          </a:gsLst>
          <a:lin ang="1680027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White">
  <p:cSld name="BLANK_2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1"/>
            </a:gs>
          </a:gsLst>
          <a:lin ang="1680027" scaled="0"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2">
  <p:cSld name="BLANK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0" y="0"/>
            <a:ext cx="9144191" cy="51435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3">
  <p:cSld name="BLANK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61" name="Google Shape;61;p14"/>
          <p:cNvSpPr/>
          <p:nvPr/>
        </p:nvSpPr>
        <p:spPr>
          <a:xfrm rot="5400000" flipH="1">
            <a:off x="-248212" y="246209"/>
            <a:ext cx="5151227" cy="4654804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_1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0" y="0"/>
            <a:ext cx="9144191" cy="51435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188725" y="2378350"/>
            <a:ext cx="6766500" cy="130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188725" y="3780303"/>
            <a:ext cx="6766500" cy="28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5400000">
            <a:off x="2006359" y="-1980394"/>
            <a:ext cx="5136998" cy="9138285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188725" y="1231800"/>
            <a:ext cx="6766500" cy="26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spcBef>
                <a:spcPts val="600"/>
              </a:spcBef>
              <a:spcAft>
                <a:spcPts val="0"/>
              </a:spcAft>
              <a:buSzPts val="3600"/>
              <a:buFont typeface="DM Serif Display"/>
              <a:buChar char="╺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lvl="1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-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⬞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lvl="4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lvl="5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lvl="6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lvl="7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lvl="8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755988" y="1181777"/>
            <a:ext cx="4632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“</a:t>
            </a:r>
            <a:endParaRPr sz="6000">
              <a:solidFill>
                <a:schemeClr val="accent6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Font typeface="Montserrat Light"/>
              <a:buChar char="╺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Char char="-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3183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╺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771764" y="2851925"/>
            <a:ext cx="3183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╺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524053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59380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rot="-5400000">
            <a:off x="4240988" y="246209"/>
            <a:ext cx="5151227" cy="4654804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188725" y="4101500"/>
            <a:ext cx="67665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36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1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80027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╺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-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ctrTitle"/>
          </p:nvPr>
        </p:nvSpPr>
        <p:spPr>
          <a:xfrm>
            <a:off x="918014" y="1725983"/>
            <a:ext cx="4036836" cy="168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/>
              <a:t>3º Sprint</a:t>
            </a:r>
            <a:br>
              <a:rPr lang="en"/>
            </a:br>
            <a:r>
              <a:rPr lang="en">
                <a:solidFill>
                  <a:srgbClr val="0070C0"/>
                </a:solidFill>
              </a:rPr>
              <a:t>Doce Sabor</a:t>
            </a:r>
            <a:r>
              <a:rPr lang="en"/>
              <a:t> 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DD93445-60B4-2790-C5BC-4C7A6EE84C82}"/>
              </a:ext>
            </a:extLst>
          </p:cNvPr>
          <p:cNvSpPr txBox="1"/>
          <p:nvPr/>
        </p:nvSpPr>
        <p:spPr>
          <a:xfrm>
            <a:off x="6512092" y="3729789"/>
            <a:ext cx="2391276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>
                <a:solidFill>
                  <a:schemeClr val="bg1"/>
                </a:solidFill>
                <a:latin typeface="DM Serif Display"/>
              </a:rPr>
              <a:t>Alexandre Rodrigues</a:t>
            </a:r>
          </a:p>
          <a:p>
            <a:pPr algn="ctr"/>
            <a:r>
              <a:rPr lang="pt-BR">
                <a:solidFill>
                  <a:schemeClr val="bg1"/>
                </a:solidFill>
                <a:latin typeface="DM Serif Display"/>
              </a:rPr>
              <a:t>Beatriz Fernandes </a:t>
            </a:r>
          </a:p>
          <a:p>
            <a:pPr algn="ctr"/>
            <a:r>
              <a:rPr lang="pt-BR">
                <a:solidFill>
                  <a:schemeClr val="bg1"/>
                </a:solidFill>
                <a:latin typeface="DM Serif Display"/>
              </a:rPr>
              <a:t>Leandro Tavares </a:t>
            </a:r>
          </a:p>
          <a:p>
            <a:pPr algn="ctr"/>
            <a:r>
              <a:rPr lang="pt-BR">
                <a:solidFill>
                  <a:schemeClr val="bg1"/>
                </a:solidFill>
                <a:latin typeface="DM Serif Display"/>
              </a:rPr>
              <a:t>Rafael Barbosa </a:t>
            </a:r>
          </a:p>
          <a:p>
            <a:pPr algn="ctr"/>
            <a:r>
              <a:rPr lang="pt-BR">
                <a:solidFill>
                  <a:schemeClr val="bg1"/>
                </a:solidFill>
                <a:latin typeface="DM Serif Display"/>
              </a:rPr>
              <a:t>Samara Larissa</a:t>
            </a:r>
            <a:r>
              <a:rPr lang="pt-BR">
                <a:solidFill>
                  <a:schemeClr val="bg1"/>
                </a:solidFill>
              </a:rPr>
              <a:t> </a:t>
            </a:r>
          </a:p>
        </p:txBody>
      </p:sp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D184EE33-E245-98B3-AB1D-69CA0BB71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836" y="381001"/>
            <a:ext cx="2509087" cy="2486528"/>
          </a:xfrm>
          <a:prstGeom prst="ellipse">
            <a:avLst/>
          </a:prstGeom>
          <a:ln w="57150">
            <a:solidFill>
              <a:srgbClr val="4472C4"/>
            </a:solidFill>
          </a:ln>
          <a:effectLst>
            <a:softEdge rad="11250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962FEE4-E667-E44B-A2D9-2A4F85E14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4" y="608338"/>
            <a:ext cx="6766500" cy="931302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Grupo B: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FFA31D-B84B-7C68-548F-D49BAB5EF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8613" y="1655010"/>
            <a:ext cx="9731829" cy="1567500"/>
          </a:xfrm>
        </p:spPr>
        <p:txBody>
          <a:bodyPr/>
          <a:lstStyle/>
          <a:p>
            <a:pPr>
              <a:lnSpc>
                <a:spcPct val="114999"/>
              </a:lnSpc>
              <a:buNone/>
            </a:pPr>
            <a:r>
              <a:rPr lang="pt-BR" sz="1200">
                <a:cs typeface="Segoe UI"/>
              </a:rPr>
              <a:t>Importância: Itens de importância moderada.</a:t>
            </a:r>
          </a:p>
          <a:p>
            <a:pPr>
              <a:lnSpc>
                <a:spcPct val="114999"/>
              </a:lnSpc>
              <a:buNone/>
            </a:pPr>
            <a:r>
              <a:rPr lang="pt-BR" sz="1200">
                <a:cs typeface="Segoe UI"/>
              </a:rPr>
              <a:t>Característica: Representam cerca de 34,38% dos itens e aproximadamente 36% do valor total do inventário.</a:t>
            </a:r>
          </a:p>
          <a:p>
            <a:pPr>
              <a:lnSpc>
                <a:spcPct val="114999"/>
              </a:lnSpc>
              <a:buNone/>
            </a:pPr>
            <a:r>
              <a:rPr lang="pt-BR" sz="1200">
                <a:cs typeface="Segoe UI"/>
              </a:rPr>
              <a:t>Gestão: Monitoramento regular, mas com menos rigor que os itens do grupo A.</a:t>
            </a:r>
          </a:p>
          <a:p>
            <a:pPr>
              <a:lnSpc>
                <a:spcPct val="114999"/>
              </a:lnSpc>
              <a:buNone/>
            </a:pPr>
            <a:endParaRPr lang="pt-BR" sz="1200">
              <a:latin typeface="Segoe UI"/>
              <a:cs typeface="Segoe UI"/>
            </a:endParaRPr>
          </a:p>
          <a:p>
            <a:pPr>
              <a:lnSpc>
                <a:spcPct val="114999"/>
              </a:lnSpc>
              <a:buNone/>
            </a:pPr>
            <a:endParaRPr lang="pt-BR" sz="1200">
              <a:cs typeface="Segoe UI"/>
            </a:endParaRP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F363AD8-ACBE-6576-B651-DC62159950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10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47C5D52-58E7-FD7B-A931-1734847996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67" b="37500"/>
          <a:stretch/>
        </p:blipFill>
        <p:spPr>
          <a:xfrm>
            <a:off x="53916" y="2785375"/>
            <a:ext cx="9025386" cy="157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43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962FEE4-E667-E44B-A2D9-2A4F85E14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4" y="349546"/>
            <a:ext cx="6766500" cy="931302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Grupo C: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FFA31D-B84B-7C68-548F-D49BAB5EF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1991" y="1288388"/>
            <a:ext cx="9074065" cy="1567500"/>
          </a:xfrm>
        </p:spPr>
        <p:txBody>
          <a:bodyPr/>
          <a:lstStyle/>
          <a:p>
            <a:pPr>
              <a:lnSpc>
                <a:spcPct val="114999"/>
              </a:lnSpc>
              <a:buNone/>
            </a:pPr>
            <a:r>
              <a:rPr lang="pt-BR" sz="1400">
                <a:cs typeface="Segoe UI"/>
              </a:rPr>
              <a:t>Importância: Itens menos valiosos.</a:t>
            </a:r>
          </a:p>
          <a:p>
            <a:pPr>
              <a:lnSpc>
                <a:spcPct val="114999"/>
              </a:lnSpc>
              <a:buNone/>
            </a:pPr>
            <a:r>
              <a:rPr lang="pt-BR" sz="1400">
                <a:cs typeface="Segoe UI"/>
              </a:rPr>
              <a:t>Característica: Representam cerca de 37,50% dos itens, mas apenas 6% do valor total do inventário.</a:t>
            </a:r>
          </a:p>
          <a:p>
            <a:pPr>
              <a:lnSpc>
                <a:spcPct val="114999"/>
              </a:lnSpc>
              <a:buNone/>
            </a:pPr>
            <a:r>
              <a:rPr lang="pt-BR" sz="1400">
                <a:cs typeface="Segoe UI"/>
              </a:rPr>
              <a:t>Gestão: Menor controle e menos frequentes revisões, estoque mais simples e reabastecimento menos frequente.</a:t>
            </a:r>
          </a:p>
          <a:p>
            <a:pPr>
              <a:lnSpc>
                <a:spcPct val="114999"/>
              </a:lnSpc>
              <a:buNone/>
            </a:pPr>
            <a:endParaRPr lang="pt-BR" sz="1400">
              <a:cs typeface="Segoe UI"/>
            </a:endParaRPr>
          </a:p>
          <a:p>
            <a:pPr>
              <a:lnSpc>
                <a:spcPct val="114999"/>
              </a:lnSpc>
              <a:buNone/>
            </a:pPr>
            <a:endParaRPr lang="pt-BR" sz="1200">
              <a:cs typeface="Segoe UI"/>
            </a:endParaRP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F363AD8-ACBE-6576-B651-DC62159950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11</a:t>
            </a:fld>
            <a:endParaRPr lang="pt-BR"/>
          </a:p>
        </p:txBody>
      </p:sp>
      <p:pic>
        <p:nvPicPr>
          <p:cNvPr id="6" name="Imagem 5" descr="Tabela&#10;&#10;Descrição gerada automaticamente">
            <a:extLst>
              <a:ext uri="{FF2B5EF4-FFF2-40B4-BE49-F238E27FC236}">
                <a16:creationId xmlns:a16="http://schemas.microsoft.com/office/drawing/2014/main" id="{91C3D142-4FE1-6093-5DF3-B7574F3A60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305" t="62100" r="-1304" b="-2071"/>
          <a:stretch/>
        </p:blipFill>
        <p:spPr>
          <a:xfrm>
            <a:off x="-53124" y="2774592"/>
            <a:ext cx="9260874" cy="188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57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AC1F7D7-2FA6-F664-C11B-D176DDE23D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3331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476674-2351-82B2-B5B0-37FC9259A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5" y="435809"/>
            <a:ext cx="6766500" cy="1039133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Resumo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C69DBC7-ED08-08D3-6C61-A5634EEF3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999" y="1601095"/>
            <a:ext cx="2712086" cy="3066339"/>
          </a:xfrm>
        </p:spPr>
        <p:txBody>
          <a:bodyPr/>
          <a:lstStyle/>
          <a:p>
            <a:pPr>
              <a:lnSpc>
                <a:spcPct val="114999"/>
              </a:lnSpc>
              <a:buNone/>
            </a:pPr>
            <a:r>
              <a:rPr lang="pt-BR" sz="1200">
                <a:cs typeface="Segoe UI"/>
              </a:rPr>
              <a:t>Grupo A: Itens que devem ser geridos com maior rigor devido ao seu impacto financeiro significativo.</a:t>
            </a:r>
          </a:p>
          <a:p>
            <a:pPr>
              <a:lnSpc>
                <a:spcPct val="114999"/>
              </a:lnSpc>
              <a:buNone/>
            </a:pPr>
            <a:endParaRPr lang="pt-BR" sz="1200">
              <a:cs typeface="Segoe UI"/>
            </a:endParaRPr>
          </a:p>
          <a:p>
            <a:pPr>
              <a:lnSpc>
                <a:spcPct val="114999"/>
              </a:lnSpc>
              <a:buNone/>
            </a:pPr>
            <a:r>
              <a:rPr lang="pt-BR" sz="1200">
                <a:cs typeface="Segoe UI"/>
              </a:rPr>
              <a:t>Grupo B: Itens de importância moderada que precisam de monitoramento regular.</a:t>
            </a:r>
          </a:p>
          <a:p>
            <a:pPr>
              <a:lnSpc>
                <a:spcPct val="114999"/>
              </a:lnSpc>
              <a:buNone/>
            </a:pPr>
            <a:endParaRPr lang="pt-BR" sz="1200">
              <a:cs typeface="Segoe UI"/>
            </a:endParaRPr>
          </a:p>
          <a:p>
            <a:pPr>
              <a:lnSpc>
                <a:spcPct val="114999"/>
              </a:lnSpc>
              <a:buNone/>
            </a:pPr>
            <a:r>
              <a:rPr lang="pt-BR" sz="1200">
                <a:cs typeface="Segoe UI"/>
              </a:rPr>
              <a:t>Grupo C: Itens de menor valor que necessitam de menor controle.</a:t>
            </a:r>
            <a:r>
              <a:rPr lang="pt-BR" sz="1200">
                <a:latin typeface="Segoe UI"/>
                <a:cs typeface="Segoe UI"/>
              </a:rPr>
              <a:t> </a:t>
            </a:r>
          </a:p>
          <a:p>
            <a:pPr marL="127000" indent="0">
              <a:lnSpc>
                <a:spcPct val="114999"/>
              </a:lnSpc>
              <a:buNone/>
            </a:pPr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3F00715-BD16-F8DE-FCDE-5127EDB62A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13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F106411-4D7B-68AC-4CE0-065BE4164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1774" y="1603205"/>
            <a:ext cx="5682650" cy="308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52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3A1A46-341F-CE0A-066A-388C0BD8A9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14</a:t>
            </a:fld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705363A-C66D-E8EA-1A75-BD618AD020DA}"/>
              </a:ext>
            </a:extLst>
          </p:cNvPr>
          <p:cNvSpPr txBox="1"/>
          <p:nvPr/>
        </p:nvSpPr>
        <p:spPr>
          <a:xfrm>
            <a:off x="622539" y="1677916"/>
            <a:ext cx="3736117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5000" b="1">
                <a:solidFill>
                  <a:srgbClr val="0070C0"/>
                </a:solidFill>
                <a:latin typeface="DM Serif Display"/>
              </a:rPr>
              <a:t>03.</a:t>
            </a:r>
          </a:p>
          <a:p>
            <a:r>
              <a:rPr lang="pt-BR" sz="6000">
                <a:solidFill>
                  <a:schemeClr val="bg1"/>
                </a:solidFill>
                <a:latin typeface="DM Serif Display"/>
              </a:rPr>
              <a:t>KANBAN </a:t>
            </a:r>
          </a:p>
        </p:txBody>
      </p:sp>
      <p:pic>
        <p:nvPicPr>
          <p:cNvPr id="3" name="Imagem 2" descr="Teclado de computador&#10;&#10;Descrição gerada automaticamente">
            <a:extLst>
              <a:ext uri="{FF2B5EF4-FFF2-40B4-BE49-F238E27FC236}">
                <a16:creationId xmlns:a16="http://schemas.microsoft.com/office/drawing/2014/main" id="{01B44984-8BAE-6574-5A73-34446EF707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15" r="12075" b="-676"/>
          <a:stretch/>
        </p:blipFill>
        <p:spPr>
          <a:xfrm>
            <a:off x="4879315" y="1480510"/>
            <a:ext cx="3288824" cy="2840276"/>
          </a:xfrm>
          <a:prstGeom prst="ellipse">
            <a:avLst/>
          </a:prstGeom>
          <a:ln w="63500" cap="rnd">
            <a:solidFill>
              <a:srgbClr val="00206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129641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6656D1-9CCD-DFCE-7C35-CCDC70BA6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5" y="198583"/>
            <a:ext cx="6766500" cy="1567500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KANBAN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2531972-653F-8D4B-FEB6-8046BE849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725" y="1946152"/>
            <a:ext cx="6766500" cy="1847858"/>
          </a:xfrm>
        </p:spPr>
        <p:txBody>
          <a:bodyPr/>
          <a:lstStyle/>
          <a:p>
            <a:pPr>
              <a:buFont typeface="Wingdings"/>
              <a:buChar char="Ø"/>
            </a:pPr>
            <a:r>
              <a:rPr lang="pt-BR"/>
              <a:t>Simples </a:t>
            </a:r>
          </a:p>
          <a:p>
            <a:pPr>
              <a:lnSpc>
                <a:spcPct val="114999"/>
              </a:lnSpc>
              <a:buFont typeface="Wingdings"/>
              <a:buChar char="Ø"/>
            </a:pPr>
            <a:r>
              <a:rPr lang="pt-BR"/>
              <a:t>Útil</a:t>
            </a:r>
          </a:p>
          <a:p>
            <a:pPr>
              <a:lnSpc>
                <a:spcPct val="114999"/>
              </a:lnSpc>
              <a:buFont typeface="Wingdings"/>
              <a:buChar char="Ø"/>
            </a:pPr>
            <a:r>
              <a:rPr lang="pt-BR"/>
              <a:t>Aberto a adaptações </a:t>
            </a:r>
          </a:p>
          <a:p>
            <a:pPr>
              <a:lnSpc>
                <a:spcPct val="114999"/>
              </a:lnSpc>
              <a:buFont typeface="Wingdings"/>
              <a:buChar char="Ø"/>
            </a:pPr>
            <a:r>
              <a:rPr lang="pt-BR"/>
              <a:t>Aumenta a eficiência e produtividade </a:t>
            </a:r>
          </a:p>
          <a:p>
            <a:pPr>
              <a:lnSpc>
                <a:spcPct val="114999"/>
              </a:lnSpc>
              <a:buFont typeface="Wingdings"/>
              <a:buChar char="Ø"/>
            </a:pPr>
            <a:r>
              <a:rPr lang="pt-BR"/>
              <a:t>Melhoria contínua na organização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DAC013A-7263-4582-D83A-8263984C80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1558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73F950C-D4B5-1A97-E783-93FA4CC1B9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16</a:t>
            </a:fld>
            <a:endParaRPr lang="pt-BR"/>
          </a:p>
        </p:txBody>
      </p:sp>
      <p:pic>
        <p:nvPicPr>
          <p:cNvPr id="3" name="Imagem 2" descr="Gráfico&#10;&#10;Descrição gerada automaticamente">
            <a:extLst>
              <a:ext uri="{FF2B5EF4-FFF2-40B4-BE49-F238E27FC236}">
                <a16:creationId xmlns:a16="http://schemas.microsoft.com/office/drawing/2014/main" id="{FD25CC9B-21C7-65D4-FC3D-CFE9A30AE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233363"/>
            <a:ext cx="8439150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3141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3A1A46-341F-CE0A-066A-388C0BD8A9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17</a:t>
            </a:fld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705363A-C66D-E8EA-1A75-BD618AD020DA}"/>
              </a:ext>
            </a:extLst>
          </p:cNvPr>
          <p:cNvSpPr txBox="1"/>
          <p:nvPr/>
        </p:nvSpPr>
        <p:spPr>
          <a:xfrm>
            <a:off x="622539" y="1613218"/>
            <a:ext cx="3736117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5000" b="1">
                <a:solidFill>
                  <a:srgbClr val="0070C0"/>
                </a:solidFill>
                <a:latin typeface="DM Serif Display"/>
              </a:rPr>
              <a:t>04.</a:t>
            </a:r>
          </a:p>
          <a:p>
            <a:r>
              <a:rPr lang="pt-BR" sz="6000">
                <a:solidFill>
                  <a:schemeClr val="bg1"/>
                </a:solidFill>
                <a:latin typeface="DM Serif Display"/>
              </a:rPr>
              <a:t>FIFO</a:t>
            </a:r>
          </a:p>
        </p:txBody>
      </p:sp>
      <p:pic>
        <p:nvPicPr>
          <p:cNvPr id="4" name="Imagem 3" descr="Pessoa posando para foto em frente a computador&#10;&#10;Descrição gerada automaticamente">
            <a:extLst>
              <a:ext uri="{FF2B5EF4-FFF2-40B4-BE49-F238E27FC236}">
                <a16:creationId xmlns:a16="http://schemas.microsoft.com/office/drawing/2014/main" id="{79260F01-0F32-126F-0EF0-2214D9067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943" t="2128" r="28066" b="-2837"/>
          <a:stretch/>
        </p:blipFill>
        <p:spPr>
          <a:xfrm>
            <a:off x="4865548" y="1618488"/>
            <a:ext cx="3331950" cy="2887833"/>
          </a:xfrm>
          <a:prstGeom prst="ellipse">
            <a:avLst/>
          </a:prstGeom>
          <a:ln w="63500" cap="rnd">
            <a:solidFill>
              <a:srgbClr val="00206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457237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1CD77DC-9AFC-B880-4F16-B9D90FAFB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5" y="586771"/>
            <a:ext cx="6766500" cy="985217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FIFO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12CD2B5-68A9-59F0-BA34-D65D2F352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3848" y="2064764"/>
            <a:ext cx="5483321" cy="1567500"/>
          </a:xfrm>
        </p:spPr>
        <p:txBody>
          <a:bodyPr/>
          <a:lstStyle/>
          <a:p>
            <a:pPr marL="127000" indent="0">
              <a:lnSpc>
                <a:spcPct val="114999"/>
              </a:lnSpc>
              <a:buNone/>
            </a:pPr>
            <a:r>
              <a:rPr lang="pt-BR" sz="1400">
                <a:solidFill>
                  <a:schemeClr val="bg1"/>
                </a:solidFill>
              </a:rPr>
              <a:t> O FIFO (</a:t>
            </a:r>
            <a:r>
              <a:rPr lang="pt-BR" sz="1400" err="1">
                <a:solidFill>
                  <a:schemeClr val="bg1"/>
                </a:solidFill>
              </a:rPr>
              <a:t>First</a:t>
            </a:r>
            <a:r>
              <a:rPr lang="pt-BR" sz="1400">
                <a:solidFill>
                  <a:schemeClr val="bg1"/>
                </a:solidFill>
              </a:rPr>
              <a:t> In, </a:t>
            </a:r>
            <a:r>
              <a:rPr lang="pt-BR" sz="1400" err="1">
                <a:solidFill>
                  <a:schemeClr val="bg1"/>
                </a:solidFill>
              </a:rPr>
              <a:t>First</a:t>
            </a:r>
            <a:r>
              <a:rPr lang="pt-BR" sz="1400">
                <a:solidFill>
                  <a:schemeClr val="bg1"/>
                </a:solidFill>
              </a:rPr>
              <a:t> Out) é um método de gerenciamento de inventário que segue a ideia de que os itens adquiridos ou produzidos primeiro são os primeiros a serem vendidos ou utilizados. Ele é aplicado em várias indústrias para assegurar a frescura dos produtos, reduzir desperdícios e manter um controle eficaz do estoque.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5219839-D632-C1F6-43D9-A3C917BA2C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60987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26EC7D-9D52-5771-D0A0-E33FA784B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234" y="500506"/>
            <a:ext cx="6766500" cy="996001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Benefícios</a:t>
            </a:r>
            <a:r>
              <a:rPr lang="pt-BR"/>
              <a:t>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679A230-AD3F-C612-1026-F2E5CFC18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3065" y="1784406"/>
            <a:ext cx="3596293" cy="1567500"/>
          </a:xfrm>
        </p:spPr>
        <p:txBody>
          <a:bodyPr/>
          <a:lstStyle/>
          <a:p>
            <a:pPr>
              <a:lnSpc>
                <a:spcPct val="114999"/>
              </a:lnSpc>
              <a:buFont typeface="Wingdings"/>
              <a:buChar char="Ø"/>
            </a:pPr>
            <a:r>
              <a:rPr lang="pt-BR" sz="1400">
                <a:solidFill>
                  <a:schemeClr val="bg1"/>
                </a:solidFill>
              </a:rPr>
              <a:t>Melhoria na Rotação de Estoque</a:t>
            </a:r>
          </a:p>
          <a:p>
            <a:pPr>
              <a:lnSpc>
                <a:spcPct val="114999"/>
              </a:lnSpc>
              <a:buFont typeface="Wingdings"/>
              <a:buChar char="Ø"/>
            </a:pPr>
            <a:r>
              <a:rPr lang="pt-BR" sz="1400">
                <a:solidFill>
                  <a:schemeClr val="bg1"/>
                </a:solidFill>
              </a:rPr>
              <a:t>Redução de Perdas</a:t>
            </a:r>
          </a:p>
          <a:p>
            <a:pPr>
              <a:lnSpc>
                <a:spcPct val="114999"/>
              </a:lnSpc>
              <a:buFont typeface="Wingdings"/>
              <a:buChar char="Ø"/>
            </a:pPr>
            <a:r>
              <a:rPr lang="pt-BR" sz="1400">
                <a:solidFill>
                  <a:schemeClr val="bg1"/>
                </a:solidFill>
              </a:rPr>
              <a:t>Facilidade de Implementação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3498320-8FE9-B080-A6B9-EA60CF1C1D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19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F6BAB56-4992-AA3B-8AAA-D8A19036E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8201" y="1506118"/>
            <a:ext cx="3557497" cy="23684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346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8"/>
          <p:cNvSpPr txBox="1">
            <a:spLocks noGrp="1"/>
          </p:cNvSpPr>
          <p:nvPr>
            <p:ph type="title"/>
          </p:nvPr>
        </p:nvSpPr>
        <p:spPr>
          <a:xfrm>
            <a:off x="1030810" y="657249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pt-BR">
                <a:solidFill>
                  <a:srgbClr val="0070C0"/>
                </a:solidFill>
              </a:rPr>
              <a:t>Nossa equipe</a:t>
            </a:r>
            <a:r>
              <a:rPr lang="pt-BR"/>
              <a:t> </a:t>
            </a:r>
            <a:endParaRPr/>
          </a:p>
        </p:txBody>
      </p:sp>
      <p:sp>
        <p:nvSpPr>
          <p:cNvPr id="530" name="Google Shape;530;p4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532" name="Google Shape;532;p48"/>
          <p:cNvSpPr txBox="1"/>
          <p:nvPr/>
        </p:nvSpPr>
        <p:spPr>
          <a:xfrm>
            <a:off x="1068923" y="2999561"/>
            <a:ext cx="1308170" cy="41774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Alexandre Rodrigues</a:t>
            </a:r>
          </a:p>
        </p:txBody>
      </p:sp>
      <p:sp>
        <p:nvSpPr>
          <p:cNvPr id="534" name="Google Shape;534;p48"/>
          <p:cNvSpPr txBox="1"/>
          <p:nvPr/>
        </p:nvSpPr>
        <p:spPr>
          <a:xfrm>
            <a:off x="2450457" y="4489462"/>
            <a:ext cx="1286604" cy="385393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Beatriz Fernandes</a:t>
            </a:r>
            <a:endParaRPr lang="en" sz="1200" b="1">
              <a:solidFill>
                <a:schemeClr val="lt1"/>
              </a:solidFill>
              <a:latin typeface="Montserrat"/>
              <a:ea typeface="Montserrat"/>
              <a:cs typeface="Montserrat"/>
            </a:endParaRPr>
          </a:p>
        </p:txBody>
      </p:sp>
      <p:pic>
        <p:nvPicPr>
          <p:cNvPr id="2" name="Imagem 1" descr="Homem com camiseta preta&#10;&#10;Descrição gerada automaticamente">
            <a:extLst>
              <a:ext uri="{FF2B5EF4-FFF2-40B4-BE49-F238E27FC236}">
                <a16:creationId xmlns:a16="http://schemas.microsoft.com/office/drawing/2014/main" id="{AFBB4392-B5B9-0E48-B192-AF8687218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394" y="1593371"/>
            <a:ext cx="1374476" cy="1406825"/>
          </a:xfrm>
          <a:prstGeom prst="rect">
            <a:avLst/>
          </a:prstGeom>
        </p:spPr>
      </p:pic>
      <p:pic>
        <p:nvPicPr>
          <p:cNvPr id="3" name="Imagem 2" descr="Pessoa olhando para a câmera&#10;&#10;Descrição gerada automaticamente">
            <a:extLst>
              <a:ext uri="{FF2B5EF4-FFF2-40B4-BE49-F238E27FC236}">
                <a16:creationId xmlns:a16="http://schemas.microsoft.com/office/drawing/2014/main" id="{34629EEB-B6D4-D2D2-70BF-4AF8F644F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1404" y="3086189"/>
            <a:ext cx="1277429" cy="1375734"/>
          </a:xfrm>
          <a:prstGeom prst="rect">
            <a:avLst/>
          </a:prstGeom>
        </p:spPr>
      </p:pic>
      <p:pic>
        <p:nvPicPr>
          <p:cNvPr id="4" name="Imagem 3" descr="Foto preta e branca de rosto de homem visto de perto&#10;&#10;Descrição gerada automaticamente">
            <a:extLst>
              <a:ext uri="{FF2B5EF4-FFF2-40B4-BE49-F238E27FC236}">
                <a16:creationId xmlns:a16="http://schemas.microsoft.com/office/drawing/2014/main" id="{124F1E04-7705-E7DD-429B-DAF27A2B5D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5546" y="1604154"/>
            <a:ext cx="1352910" cy="1396042"/>
          </a:xfrm>
          <a:prstGeom prst="rect">
            <a:avLst/>
          </a:prstGeom>
        </p:spPr>
      </p:pic>
      <p:sp>
        <p:nvSpPr>
          <p:cNvPr id="7" name="Google Shape;534;p48">
            <a:extLst>
              <a:ext uri="{FF2B5EF4-FFF2-40B4-BE49-F238E27FC236}">
                <a16:creationId xmlns:a16="http://schemas.microsoft.com/office/drawing/2014/main" id="{9D53D269-A1F2-941A-F1CB-59EBAB9789CC}"/>
              </a:ext>
            </a:extLst>
          </p:cNvPr>
          <p:cNvSpPr txBox="1"/>
          <p:nvPr/>
        </p:nvSpPr>
        <p:spPr>
          <a:xfrm>
            <a:off x="3916947" y="3087670"/>
            <a:ext cx="1362085" cy="439308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Leandro Tavares </a:t>
            </a:r>
            <a:endParaRPr lang="en" sz="1200" b="1">
              <a:solidFill>
                <a:schemeClr val="lt1"/>
              </a:solidFill>
              <a:latin typeface="Montserrat"/>
              <a:ea typeface="Montserrat"/>
              <a:cs typeface="Montserrat"/>
            </a:endParaRPr>
          </a:p>
        </p:txBody>
      </p:sp>
      <p:pic>
        <p:nvPicPr>
          <p:cNvPr id="8" name="Imagem 7" descr="Homem com camiseta preta&#10;&#10;Descrição gerada automaticamente">
            <a:extLst>
              <a:ext uri="{FF2B5EF4-FFF2-40B4-BE49-F238E27FC236}">
                <a16:creationId xmlns:a16="http://schemas.microsoft.com/office/drawing/2014/main" id="{A2C8E061-B526-42BE-CCDE-2480D87F02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2441" y="1658069"/>
            <a:ext cx="1396042" cy="1428391"/>
          </a:xfrm>
          <a:prstGeom prst="rect">
            <a:avLst/>
          </a:prstGeom>
        </p:spPr>
      </p:pic>
      <p:sp>
        <p:nvSpPr>
          <p:cNvPr id="9" name="Google Shape;534;p48">
            <a:extLst>
              <a:ext uri="{FF2B5EF4-FFF2-40B4-BE49-F238E27FC236}">
                <a16:creationId xmlns:a16="http://schemas.microsoft.com/office/drawing/2014/main" id="{5A0B0E4A-AB4F-107A-36AB-23409CF88A2E}"/>
              </a:ext>
            </a:extLst>
          </p:cNvPr>
          <p:cNvSpPr txBox="1"/>
          <p:nvPr/>
        </p:nvSpPr>
        <p:spPr>
          <a:xfrm>
            <a:off x="7000891" y="3130802"/>
            <a:ext cx="1157208" cy="39617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Rafael Barbosa</a:t>
            </a:r>
            <a:endParaRPr lang="en" sz="1200" b="1">
              <a:solidFill>
                <a:schemeClr val="lt1"/>
              </a:solidFill>
              <a:latin typeface="Montserrat"/>
              <a:ea typeface="Montserrat"/>
              <a:cs typeface="Montserrat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A4DED9E-571B-EFF6-7918-4F2DC4B2ED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29687" y="2999926"/>
            <a:ext cx="1363693" cy="1386517"/>
          </a:xfrm>
          <a:prstGeom prst="rect">
            <a:avLst/>
          </a:prstGeom>
        </p:spPr>
      </p:pic>
      <p:sp>
        <p:nvSpPr>
          <p:cNvPr id="5" name="Google Shape;534;p48">
            <a:extLst>
              <a:ext uri="{FF2B5EF4-FFF2-40B4-BE49-F238E27FC236}">
                <a16:creationId xmlns:a16="http://schemas.microsoft.com/office/drawing/2014/main" id="{CE3D4728-29BF-3808-36B8-C5367F571694}"/>
              </a:ext>
            </a:extLst>
          </p:cNvPr>
          <p:cNvSpPr txBox="1"/>
          <p:nvPr/>
        </p:nvSpPr>
        <p:spPr>
          <a:xfrm>
            <a:off x="5448136" y="4467896"/>
            <a:ext cx="1124859" cy="36382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Samara Larissa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3F2423-3E91-AF59-BB0F-D2B5D06D1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414" y="597554"/>
            <a:ext cx="6766500" cy="683293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Sistemas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D2E2BD-90CF-740A-FF41-37B87A9CD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414" y="1568746"/>
            <a:ext cx="6777283" cy="3098688"/>
          </a:xfrm>
        </p:spPr>
        <p:txBody>
          <a:bodyPr/>
          <a:lstStyle/>
          <a:p>
            <a:pPr marL="127000" indent="0">
              <a:lnSpc>
                <a:spcPct val="114999"/>
              </a:lnSpc>
              <a:buNone/>
            </a:pPr>
            <a:r>
              <a:rPr lang="pt-BR" sz="1400">
                <a:solidFill>
                  <a:schemeClr val="bg1"/>
                </a:solidFill>
              </a:rPr>
              <a:t>Para implementar efetivamente o FIFO, as empresas podem usar sistemas de gerenciamento de inventário compatíveis, como o WMS. Esses sistemas auxiliam:</a:t>
            </a:r>
          </a:p>
          <a:p>
            <a:pPr marL="285750" indent="-285750">
              <a:lnSpc>
                <a:spcPct val="114999"/>
              </a:lnSpc>
              <a:buFont typeface="Wingdings"/>
              <a:buChar char="Ø"/>
            </a:pPr>
            <a:r>
              <a:rPr lang="pt-BR" sz="1400">
                <a:solidFill>
                  <a:schemeClr val="bg1"/>
                </a:solidFill>
                <a:ea typeface="Verdana"/>
              </a:rPr>
              <a:t>Automatizam o rastreamento de lotes e datas de entrada.</a:t>
            </a:r>
          </a:p>
          <a:p>
            <a:pPr marL="285750" indent="-285750">
              <a:lnSpc>
                <a:spcPct val="114999"/>
              </a:lnSpc>
              <a:buFont typeface="Wingdings"/>
              <a:buChar char="Ø"/>
            </a:pPr>
            <a:r>
              <a:rPr lang="pt-BR" sz="1400">
                <a:solidFill>
                  <a:schemeClr val="bg1"/>
                </a:solidFill>
                <a:ea typeface="Verdana"/>
              </a:rPr>
              <a:t>Facilitam a organização física do estoque.</a:t>
            </a:r>
          </a:p>
          <a:p>
            <a:pPr marL="285750" indent="-285750">
              <a:lnSpc>
                <a:spcPct val="114999"/>
              </a:lnSpc>
              <a:buFont typeface="Wingdings"/>
              <a:buChar char="Ø"/>
            </a:pPr>
            <a:r>
              <a:rPr lang="pt-BR" sz="1400">
                <a:solidFill>
                  <a:schemeClr val="bg1"/>
                </a:solidFill>
                <a:ea typeface="Verdana"/>
              </a:rPr>
              <a:t>Geram relatórios e análises para monitorar a rotatividade do estoque e garantir conformidade com o método FIFO.</a:t>
            </a:r>
          </a:p>
          <a:p>
            <a:pPr marL="127000" indent="0">
              <a:lnSpc>
                <a:spcPct val="114999"/>
              </a:lnSpc>
              <a:buNone/>
            </a:pPr>
            <a:br>
              <a:rPr lang="en-US"/>
            </a:br>
            <a:endParaRPr lang="en-US"/>
          </a:p>
          <a:p>
            <a:pPr marL="285750" indent="-285750">
              <a:lnSpc>
                <a:spcPct val="114999"/>
              </a:lnSpc>
              <a:buFont typeface="Wingdings"/>
              <a:buChar char="Ø"/>
            </a:pPr>
            <a:endParaRPr lang="pt-BR" sz="1200">
              <a:solidFill>
                <a:schemeClr val="bg1"/>
              </a:solidFill>
              <a:ea typeface="Verdana"/>
            </a:endParaRPr>
          </a:p>
          <a:p>
            <a:pPr marL="127000" indent="0">
              <a:lnSpc>
                <a:spcPct val="114999"/>
              </a:lnSpc>
              <a:buNone/>
            </a:pPr>
            <a:endParaRPr lang="pt-BR" sz="1200">
              <a:solidFill>
                <a:schemeClr val="bg1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C47EF6F-CAB5-AD1F-4D90-2CD3B90352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5064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99A809-2E1A-7B93-AB31-67DDB36AE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366" y="-286653"/>
            <a:ext cx="6766500" cy="1567500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Resumo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5B8975-6B28-B6D2-77DA-29DC9D404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7225" y="1784406"/>
            <a:ext cx="7057641" cy="1567500"/>
          </a:xfr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4999"/>
              </a:lnSpc>
              <a:buNone/>
            </a:pPr>
            <a:r>
              <a:rPr lang="pt-BR"/>
              <a:t>O FIFO é uma estratégia eficaz de controle de estoque em diversas indústrias, garantindo uso apropriado dos itens mais antigos, reduzindo desperdícios e preservando a frescura dos produtos. Sua implementação otimiza o gerenciamento de estoque, melhora a satisfação do cliente e garante conformidade com normas de segurança e saúde.</a:t>
            </a:r>
          </a:p>
          <a:p>
            <a:pPr>
              <a:lnSpc>
                <a:spcPct val="114999"/>
              </a:lnSpc>
              <a:buNone/>
            </a:pPr>
            <a:r>
              <a:rPr lang="pt-BR" sz="1200" b="1">
                <a:solidFill>
                  <a:srgbClr val="0D0D0D"/>
                </a:solidFill>
              </a:rPr>
              <a:t>Você</a:t>
            </a:r>
            <a:endParaRPr lang="pt-BR"/>
          </a:p>
          <a:p>
            <a:pPr>
              <a:lnSpc>
                <a:spcPct val="114999"/>
              </a:lnSpc>
              <a:buNone/>
            </a:pPr>
            <a:br>
              <a:rPr lang="en-US"/>
            </a:br>
            <a:endParaRPr lang="en-US"/>
          </a:p>
          <a:p>
            <a:pPr marL="127000" indent="0">
              <a:lnSpc>
                <a:spcPct val="114999"/>
              </a:lnSpc>
              <a:buNone/>
            </a:pPr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EC7D210-064E-B5DE-3F94-78A9976087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2481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3A1A46-341F-CE0A-066A-388C0BD8A9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22</a:t>
            </a:fld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705363A-C66D-E8EA-1A75-BD618AD020DA}"/>
              </a:ext>
            </a:extLst>
          </p:cNvPr>
          <p:cNvSpPr txBox="1"/>
          <p:nvPr/>
        </p:nvSpPr>
        <p:spPr>
          <a:xfrm>
            <a:off x="600972" y="1289728"/>
            <a:ext cx="3736117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5000" b="1">
                <a:solidFill>
                  <a:srgbClr val="0070C0"/>
                </a:solidFill>
                <a:latin typeface="DM Serif Display"/>
              </a:rPr>
              <a:t>05.</a:t>
            </a:r>
          </a:p>
          <a:p>
            <a:r>
              <a:rPr lang="pt-BR" sz="6000">
                <a:solidFill>
                  <a:schemeClr val="bg1"/>
                </a:solidFill>
                <a:latin typeface="DM Serif Display"/>
              </a:rPr>
              <a:t>WMS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A5999BA-3D7E-D20D-F81A-4FD83BBAC6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00" r="14694" b="1939"/>
          <a:stretch/>
        </p:blipFill>
        <p:spPr>
          <a:xfrm>
            <a:off x="4903681" y="1566234"/>
            <a:ext cx="3104858" cy="2780679"/>
          </a:xfrm>
          <a:prstGeom prst="ellipse">
            <a:avLst/>
          </a:prstGeom>
          <a:ln w="63500" cap="rnd">
            <a:solidFill>
              <a:srgbClr val="00206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7DBABF05-8A5C-E92A-6DD0-263F8F5D0682}"/>
              </a:ext>
            </a:extLst>
          </p:cNvPr>
          <p:cNvSpPr txBox="1"/>
          <p:nvPr/>
        </p:nvSpPr>
        <p:spPr>
          <a:xfrm>
            <a:off x="595822" y="2864689"/>
            <a:ext cx="2491316" cy="4001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chemeClr val="bg1"/>
                </a:solidFill>
              </a:rPr>
              <a:t>Sugestão integrada</a:t>
            </a:r>
          </a:p>
        </p:txBody>
      </p:sp>
    </p:spTree>
    <p:extLst>
      <p:ext uri="{BB962C8B-B14F-4D97-AF65-F5344CB8AC3E}">
        <p14:creationId xmlns:p14="http://schemas.microsoft.com/office/powerpoint/2010/main" val="41071882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69176B-75EF-D6C9-8140-CB2D501CA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668" y="-286653"/>
            <a:ext cx="6766500" cy="1567500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Ferramentas WMS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E466AD-7C68-738C-3203-631735D22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783" y="1741274"/>
            <a:ext cx="5903858" cy="1028350"/>
          </a:xfrm>
        </p:spPr>
        <p:txBody>
          <a:bodyPr/>
          <a:lstStyle/>
          <a:p>
            <a:pPr>
              <a:lnSpc>
                <a:spcPct val="114999"/>
              </a:lnSpc>
              <a:buNone/>
            </a:pPr>
            <a:r>
              <a:rPr lang="en-US" sz="1200">
                <a:solidFill>
                  <a:schemeClr val="bg1"/>
                </a:solidFill>
              </a:rPr>
              <a:t>  </a:t>
            </a:r>
            <a:r>
              <a:rPr lang="en-US" sz="1400">
                <a:solidFill>
                  <a:schemeClr val="bg1"/>
                </a:solidFill>
              </a:rPr>
              <a:t>      WMS (Warehouse Management System) </a:t>
            </a:r>
            <a:r>
              <a:rPr lang="en-US" sz="1400" err="1">
                <a:solidFill>
                  <a:schemeClr val="bg1"/>
                </a:solidFill>
              </a:rPr>
              <a:t>são</a:t>
            </a:r>
            <a:r>
              <a:rPr lang="en-US" sz="1400">
                <a:solidFill>
                  <a:schemeClr val="bg1"/>
                </a:solidFill>
              </a:rPr>
              <a:t> </a:t>
            </a:r>
            <a:r>
              <a:rPr lang="en-US" sz="1400" err="1">
                <a:solidFill>
                  <a:schemeClr val="bg1"/>
                </a:solidFill>
              </a:rPr>
              <a:t>responsáveis</a:t>
            </a:r>
            <a:r>
              <a:rPr lang="en-US" sz="1400">
                <a:solidFill>
                  <a:schemeClr val="bg1"/>
                </a:solidFill>
              </a:rPr>
              <a:t> </a:t>
            </a:r>
            <a:r>
              <a:rPr lang="en-US" sz="1400" err="1">
                <a:solidFill>
                  <a:schemeClr val="bg1"/>
                </a:solidFill>
              </a:rPr>
              <a:t>pelo</a:t>
            </a:r>
            <a:r>
              <a:rPr lang="en-US" sz="1400">
                <a:solidFill>
                  <a:schemeClr val="bg1"/>
                </a:solidFill>
              </a:rPr>
              <a:t> </a:t>
            </a:r>
            <a:r>
              <a:rPr lang="en-US" sz="1400" err="1">
                <a:solidFill>
                  <a:schemeClr val="bg1"/>
                </a:solidFill>
              </a:rPr>
              <a:t>gerenciamento</a:t>
            </a:r>
            <a:r>
              <a:rPr lang="en-US" sz="1400">
                <a:solidFill>
                  <a:schemeClr val="bg1"/>
                </a:solidFill>
              </a:rPr>
              <a:t> de </a:t>
            </a:r>
            <a:r>
              <a:rPr lang="en-US" sz="1400" err="1">
                <a:solidFill>
                  <a:schemeClr val="bg1"/>
                </a:solidFill>
              </a:rPr>
              <a:t>armazéns</a:t>
            </a:r>
            <a:r>
              <a:rPr lang="en-US" sz="1400">
                <a:solidFill>
                  <a:schemeClr val="bg1"/>
                </a:solidFill>
              </a:rPr>
              <a:t> e estoques de </a:t>
            </a:r>
            <a:r>
              <a:rPr lang="en-US" sz="1400" err="1">
                <a:solidFill>
                  <a:schemeClr val="bg1"/>
                </a:solidFill>
              </a:rPr>
              <a:t>suprimentos</a:t>
            </a:r>
            <a:r>
              <a:rPr lang="en-US" sz="1400">
                <a:solidFill>
                  <a:schemeClr val="bg1"/>
                </a:solidFill>
              </a:rPr>
              <a:t>.</a:t>
            </a:r>
            <a:endParaRPr lang="pt-BR" sz="1400">
              <a:solidFill>
                <a:schemeClr val="bg1"/>
              </a:solidFill>
            </a:endParaRPr>
          </a:p>
          <a:p>
            <a:pPr marL="127000" indent="0">
              <a:lnSpc>
                <a:spcPct val="114999"/>
              </a:lnSpc>
              <a:buNone/>
            </a:pPr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0446971-3317-0C46-EA05-4E3B4FEF9D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23</a:t>
            </a:fld>
            <a:endParaRPr lang="pt-BR"/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92520708-3A9A-30F0-5018-F21F868EC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90" y="3065703"/>
            <a:ext cx="1019175" cy="866775"/>
          </a:xfrm>
          <a:prstGeom prst="rect">
            <a:avLst/>
          </a:prstGeom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B8F09EDB-734C-C2A3-8415-DF1F8EC3E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0687" y="3362236"/>
            <a:ext cx="1019175" cy="295275"/>
          </a:xfrm>
          <a:prstGeom prst="rect">
            <a:avLst/>
          </a:prstGeom>
        </p:spPr>
      </p:pic>
      <p:pic>
        <p:nvPicPr>
          <p:cNvPr id="7" name="Imagem 6" descr="Fundo preto com estrelas&#10;&#10;Descrição gerada automaticamente">
            <a:extLst>
              <a:ext uri="{FF2B5EF4-FFF2-40B4-BE49-F238E27FC236}">
                <a16:creationId xmlns:a16="http://schemas.microsoft.com/office/drawing/2014/main" id="{137893A2-356C-E884-697B-D732C8D33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229" y="3214598"/>
            <a:ext cx="1047750" cy="590550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3AA368A0-A16D-5E57-6A48-47FDA80FD5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4504" y="3065703"/>
            <a:ext cx="121920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798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BB0EA0D-959D-A269-48D6-8C460F267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5" y="220148"/>
            <a:ext cx="6755717" cy="801906"/>
          </a:xfrm>
        </p:spPr>
        <p:txBody>
          <a:bodyPr/>
          <a:lstStyle/>
          <a:p>
            <a:r>
              <a:rPr lang="pt-BR" sz="5000">
                <a:solidFill>
                  <a:srgbClr val="0070C0"/>
                </a:solidFill>
              </a:rPr>
              <a:t>Configurações do WMS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AC1F7D7-2FA6-F664-C11B-D176DDE23D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24</a:t>
            </a:fld>
            <a:endParaRPr lang="pt-BR"/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066B2A81-CAFD-4407-9DB9-E7CDAE854CB4}"/>
              </a:ext>
            </a:extLst>
          </p:cNvPr>
          <p:cNvSpPr>
            <a:spLocks noGrp="1"/>
          </p:cNvSpPr>
          <p:nvPr/>
        </p:nvSpPr>
        <p:spPr>
          <a:xfrm>
            <a:off x="536276" y="1534486"/>
            <a:ext cx="8072166" cy="31328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20B0604020202020204" pitchFamily="34" charset="0"/>
              <a:buChar char="Ø"/>
            </a:pPr>
            <a:r>
              <a:rPr lang="pt-BR" sz="1400" b="1">
                <a:solidFill>
                  <a:schemeClr val="bg1"/>
                </a:solidFill>
                <a:latin typeface="Montserrat Light"/>
              </a:rPr>
              <a:t>Entrada de Dados:</a:t>
            </a:r>
            <a:r>
              <a:rPr lang="pt-BR" sz="1400">
                <a:solidFill>
                  <a:schemeClr val="bg1"/>
                </a:solidFill>
                <a:latin typeface="Montserrat Light"/>
              </a:rPr>
              <a:t> Importe as classificações ABC no sistema WMS. Isso pode ser feito manualmente ou  através de uma integração automática se o WMS tiver essa capacidade.</a:t>
            </a:r>
            <a:endParaRPr lang="pt-BR" sz="1400">
              <a:solidFill>
                <a:schemeClr val="bg1"/>
              </a:solidFill>
              <a:latin typeface="Montserrat Light"/>
              <a:cs typeface="Arial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pt-BR" sz="1400">
                <a:solidFill>
                  <a:schemeClr val="bg1"/>
                </a:solidFill>
                <a:latin typeface="Montserrat Light"/>
              </a:rPr>
              <a:t> </a:t>
            </a:r>
            <a:r>
              <a:rPr lang="pt-BR" sz="1400" b="1">
                <a:solidFill>
                  <a:schemeClr val="bg1"/>
                </a:solidFill>
                <a:latin typeface="Montserrat Light"/>
              </a:rPr>
              <a:t>Definição de Regras:</a:t>
            </a:r>
            <a:r>
              <a:rPr lang="pt-BR" sz="1400">
                <a:solidFill>
                  <a:schemeClr val="bg1"/>
                </a:solidFill>
                <a:latin typeface="Montserrat Light"/>
              </a:rPr>
              <a:t> Configure regras no WMS para tratar cada categoria de maneira distinta:</a:t>
            </a:r>
            <a:endParaRPr lang="pt-BR" sz="1400">
              <a:solidFill>
                <a:schemeClr val="bg1"/>
              </a:solidFill>
              <a:latin typeface="Montserrat Light"/>
              <a:cs typeface="Arial"/>
            </a:endParaRPr>
          </a:p>
          <a:p>
            <a:pPr marL="0" indent="0">
              <a:buNone/>
            </a:pPr>
            <a:r>
              <a:rPr lang="pt-BR" sz="1400" b="1">
                <a:solidFill>
                  <a:schemeClr val="bg1"/>
                </a:solidFill>
                <a:latin typeface="Montserrat Light"/>
              </a:rPr>
              <a:t>          Itens A</a:t>
            </a:r>
            <a:r>
              <a:rPr lang="pt-BR" sz="1400">
                <a:solidFill>
                  <a:schemeClr val="bg1"/>
                </a:solidFill>
                <a:latin typeface="Montserrat Light"/>
              </a:rPr>
              <a:t>: Armazene-os em locais de fácil acesso para reduzir o tempo de </a:t>
            </a:r>
            <a:r>
              <a:rPr lang="pt-BR" sz="1400" err="1">
                <a:solidFill>
                  <a:schemeClr val="bg1"/>
                </a:solidFill>
                <a:latin typeface="Montserrat Light"/>
              </a:rPr>
              <a:t>picking</a:t>
            </a:r>
            <a:r>
              <a:rPr lang="pt-BR" sz="1400">
                <a:solidFill>
                  <a:schemeClr val="bg1"/>
                </a:solidFill>
                <a:latin typeface="Montserrat Light"/>
              </a:rPr>
              <a:t>. Priorize o reabastecimento e monitoramento constante.</a:t>
            </a:r>
            <a:endParaRPr lang="pt-BR" sz="1400">
              <a:solidFill>
                <a:schemeClr val="bg1"/>
              </a:solidFill>
              <a:latin typeface="Montserrat Light"/>
              <a:cs typeface="Arial"/>
            </a:endParaRPr>
          </a:p>
          <a:p>
            <a:pPr marL="0" indent="0">
              <a:buNone/>
            </a:pPr>
            <a:r>
              <a:rPr lang="pt-BR" sz="1400" b="1">
                <a:solidFill>
                  <a:schemeClr val="bg1"/>
                </a:solidFill>
                <a:latin typeface="Montserrat Light"/>
              </a:rPr>
              <a:t>         Itens B:</a:t>
            </a:r>
            <a:r>
              <a:rPr lang="pt-BR" sz="1400">
                <a:solidFill>
                  <a:schemeClr val="bg1"/>
                </a:solidFill>
                <a:latin typeface="Montserrat Light"/>
              </a:rPr>
              <a:t> Armazene-os em locais intermediários, com acesso razoável, mas sem a mesma prioridade dos itens A.</a:t>
            </a:r>
            <a:endParaRPr lang="pt-BR" sz="1400">
              <a:solidFill>
                <a:schemeClr val="bg1"/>
              </a:solidFill>
              <a:latin typeface="Montserrat Light"/>
              <a:cs typeface="Arial"/>
            </a:endParaRPr>
          </a:p>
          <a:p>
            <a:pPr marL="0" indent="0">
              <a:buNone/>
            </a:pPr>
            <a:r>
              <a:rPr lang="pt-BR" sz="1400" b="1">
                <a:solidFill>
                  <a:schemeClr val="bg1"/>
                </a:solidFill>
                <a:latin typeface="Montserrat Light"/>
              </a:rPr>
              <a:t>        Itens C:</a:t>
            </a:r>
            <a:r>
              <a:rPr lang="pt-BR" sz="1400">
                <a:solidFill>
                  <a:schemeClr val="bg1"/>
                </a:solidFill>
                <a:latin typeface="Montserrat Light"/>
              </a:rPr>
              <a:t> Armazene-os em locais menos acessíveis, pois sua frequência de movimentação é menor.</a:t>
            </a:r>
            <a:endParaRPr lang="pt-BR" sz="1400">
              <a:solidFill>
                <a:schemeClr val="bg1"/>
              </a:solidFill>
              <a:latin typeface="Montserrat Light"/>
              <a:cs typeface="Arial"/>
            </a:endParaRPr>
          </a:p>
          <a:p>
            <a:pPr>
              <a:buFont typeface="Wingdings" panose="020B0604020202020204" pitchFamily="34" charset="0"/>
              <a:buChar char="Ø"/>
            </a:pPr>
            <a:endParaRPr lang="pt-BR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69633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BB0EA0D-959D-A269-48D6-8C460F267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215" y="295629"/>
            <a:ext cx="9225027" cy="801906"/>
          </a:xfrm>
        </p:spPr>
        <p:txBody>
          <a:bodyPr/>
          <a:lstStyle/>
          <a:p>
            <a:r>
              <a:rPr lang="pt-BR" sz="5000">
                <a:solidFill>
                  <a:srgbClr val="0070C0"/>
                </a:solidFill>
              </a:rPr>
              <a:t>Automatização de processos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AC1F7D7-2FA6-F664-C11B-D176DDE23D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25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139195B-54D4-3DAC-D588-4FE016A15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720" y="1600828"/>
            <a:ext cx="3768126" cy="24378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066B2A81-CAFD-4407-9DB9-E7CDAE854CB4}"/>
              </a:ext>
            </a:extLst>
          </p:cNvPr>
          <p:cNvSpPr>
            <a:spLocks noGrp="1"/>
          </p:cNvSpPr>
          <p:nvPr/>
        </p:nvSpPr>
        <p:spPr>
          <a:xfrm>
            <a:off x="-2876" y="1599181"/>
            <a:ext cx="5009072" cy="2130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b="1" err="1">
                <a:solidFill>
                  <a:schemeClr val="bg1"/>
                </a:solidFill>
              </a:rPr>
              <a:t>Picking</a:t>
            </a:r>
            <a:r>
              <a:rPr lang="pt-BR" sz="1400" b="1">
                <a:solidFill>
                  <a:schemeClr val="bg1"/>
                </a:solidFill>
              </a:rPr>
              <a:t> e Reabastecimento:</a:t>
            </a:r>
            <a:r>
              <a:rPr lang="pt-BR" sz="1400">
                <a:solidFill>
                  <a:schemeClr val="bg1"/>
                </a:solidFill>
              </a:rPr>
              <a:t> Configure o WMS para priorizar os itens A nas listas de </a:t>
            </a:r>
            <a:r>
              <a:rPr lang="pt-BR" sz="1400" err="1">
                <a:solidFill>
                  <a:schemeClr val="bg1"/>
                </a:solidFill>
              </a:rPr>
              <a:t>picking</a:t>
            </a:r>
            <a:r>
              <a:rPr lang="pt-BR" sz="1400">
                <a:solidFill>
                  <a:schemeClr val="bg1"/>
                </a:solidFill>
              </a:rPr>
              <a:t> e reabastecimento. Utilize estratégias como </a:t>
            </a:r>
            <a:r>
              <a:rPr lang="pt-BR" sz="1400" err="1">
                <a:solidFill>
                  <a:schemeClr val="bg1"/>
                </a:solidFill>
              </a:rPr>
              <a:t>picking</a:t>
            </a:r>
            <a:r>
              <a:rPr lang="pt-BR" sz="1400">
                <a:solidFill>
                  <a:schemeClr val="bg1"/>
                </a:solidFill>
              </a:rPr>
              <a:t> por zonas ou por ondas para otimizar o processo.</a:t>
            </a:r>
            <a:endParaRPr lang="pt-BR" sz="1400">
              <a:solidFill>
                <a:schemeClr val="bg1"/>
              </a:solidFill>
              <a:cs typeface="Arial"/>
            </a:endParaRPr>
          </a:p>
          <a:p>
            <a:r>
              <a:rPr lang="pt-BR" sz="1400" b="1">
                <a:solidFill>
                  <a:schemeClr val="bg1"/>
                </a:solidFill>
              </a:rPr>
              <a:t>Regras de Estocagem:</a:t>
            </a:r>
            <a:r>
              <a:rPr lang="pt-BR" sz="1400">
                <a:solidFill>
                  <a:schemeClr val="bg1"/>
                </a:solidFill>
              </a:rPr>
              <a:t> Defina políticas de estocagem que considerem a classificação ABC. Por exemplo, configure o WMS para sugerir locais de armazenagem com base na categoria do item.</a:t>
            </a:r>
            <a:endParaRPr lang="pt-BR" sz="1400">
              <a:solidFill>
                <a:schemeClr val="bg1"/>
              </a:solidFill>
              <a:cs typeface="Arial"/>
            </a:endParaRPr>
          </a:p>
          <a:p>
            <a:endParaRPr lang="pt-BR">
              <a:solidFill>
                <a:schemeClr val="bg1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78687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BB0EA0D-959D-A269-48D6-8C460F267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3225" y="478940"/>
            <a:ext cx="3326717" cy="801906"/>
          </a:xfrm>
        </p:spPr>
        <p:txBody>
          <a:bodyPr/>
          <a:lstStyle/>
          <a:p>
            <a:r>
              <a:rPr lang="pt-BR" sz="5000">
                <a:solidFill>
                  <a:srgbClr val="0070C0"/>
                </a:solidFill>
              </a:rPr>
              <a:t>Benefícios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AC1F7D7-2FA6-F664-C11B-D176DDE23D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26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7EA0811-C295-0490-8D35-C4D8351AAC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52" t="2920" r="5099" b="5034"/>
          <a:stretch/>
        </p:blipFill>
        <p:spPr>
          <a:xfrm>
            <a:off x="5671238" y="1789773"/>
            <a:ext cx="2798219" cy="2713228"/>
          </a:xfrm>
          <a:prstGeom prst="ellipse">
            <a:avLst/>
          </a:prstGeom>
          <a:ln w="63500" cap="rnd">
            <a:solidFill>
              <a:srgbClr val="00206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Espaço Reservado para Conteúdo 4">
            <a:extLst>
              <a:ext uri="{FF2B5EF4-FFF2-40B4-BE49-F238E27FC236}">
                <a16:creationId xmlns:a16="http://schemas.microsoft.com/office/drawing/2014/main" id="{71980668-53CC-4F2A-9C0C-6E4AED56A997}"/>
              </a:ext>
            </a:extLst>
          </p:cNvPr>
          <p:cNvSpPr>
            <a:spLocks noGrp="1"/>
          </p:cNvSpPr>
          <p:nvPr/>
        </p:nvSpPr>
        <p:spPr>
          <a:xfrm>
            <a:off x="568624" y="1793276"/>
            <a:ext cx="5062986" cy="43836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1400" b="1">
                <a:solidFill>
                  <a:schemeClr val="bg1"/>
                </a:solidFill>
              </a:rPr>
              <a:t> Eficiência Operacional:</a:t>
            </a:r>
            <a:r>
              <a:rPr lang="pt-BR" sz="1400">
                <a:solidFill>
                  <a:schemeClr val="bg1"/>
                </a:solidFill>
              </a:rPr>
              <a:t> Redução no tempo de </a:t>
            </a:r>
            <a:r>
              <a:rPr lang="pt-BR" sz="1400" err="1">
                <a:solidFill>
                  <a:schemeClr val="bg1"/>
                </a:solidFill>
              </a:rPr>
              <a:t>picking</a:t>
            </a:r>
            <a:r>
              <a:rPr lang="pt-BR" sz="1400">
                <a:solidFill>
                  <a:schemeClr val="bg1"/>
                </a:solidFill>
              </a:rPr>
              <a:t> e reabastecimento.</a:t>
            </a:r>
            <a:endParaRPr lang="pt-BR" sz="1400">
              <a:solidFill>
                <a:schemeClr val="bg1"/>
              </a:solidFill>
              <a:cs typeface="Arial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pt-BR" sz="1400" b="1">
                <a:solidFill>
                  <a:schemeClr val="bg1"/>
                </a:solidFill>
              </a:rPr>
              <a:t>Otimização de Espaço:</a:t>
            </a:r>
            <a:r>
              <a:rPr lang="pt-BR" sz="1400">
                <a:solidFill>
                  <a:schemeClr val="bg1"/>
                </a:solidFill>
              </a:rPr>
              <a:t> Melhor uso do espaço de armazenagem com base na importância dos itens.</a:t>
            </a:r>
            <a:endParaRPr lang="pt-BR" sz="1400">
              <a:solidFill>
                <a:schemeClr val="bg1"/>
              </a:solidFill>
              <a:cs typeface="Arial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pt-BR" sz="1400" b="1">
                <a:solidFill>
                  <a:schemeClr val="bg1"/>
                </a:solidFill>
              </a:rPr>
              <a:t>Melhor Atendimento ao Cliente:</a:t>
            </a:r>
            <a:r>
              <a:rPr lang="pt-BR" sz="1400">
                <a:solidFill>
                  <a:schemeClr val="bg1"/>
                </a:solidFill>
              </a:rPr>
              <a:t> Aumento da rapidez e precisão no atendimento de pedidos.</a:t>
            </a:r>
            <a:endParaRPr lang="pt-BR" sz="1400">
              <a:solidFill>
                <a:schemeClr val="bg1"/>
              </a:solidFill>
              <a:cs typeface="Arial"/>
            </a:endParaRPr>
          </a:p>
          <a:p>
            <a:pPr>
              <a:buFont typeface="Wingdings" panose="020B0604020202020204" pitchFamily="34" charset="0"/>
              <a:buChar char="Ø"/>
            </a:pPr>
            <a:endParaRPr lang="pt-BR" sz="12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06121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3A1A46-341F-CE0A-066A-388C0BD8A9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27</a:t>
            </a:fld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705363A-C66D-E8EA-1A75-BD618AD020DA}"/>
              </a:ext>
            </a:extLst>
          </p:cNvPr>
          <p:cNvSpPr txBox="1"/>
          <p:nvPr/>
        </p:nvSpPr>
        <p:spPr>
          <a:xfrm>
            <a:off x="417662" y="1677916"/>
            <a:ext cx="3736117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5000" b="1">
                <a:solidFill>
                  <a:srgbClr val="0070C0"/>
                </a:solidFill>
                <a:latin typeface="DM Serif Display"/>
              </a:rPr>
              <a:t>06.</a:t>
            </a:r>
          </a:p>
          <a:p>
            <a:r>
              <a:rPr lang="pt-BR" sz="6000">
                <a:solidFill>
                  <a:schemeClr val="bg1"/>
                </a:solidFill>
                <a:latin typeface="DM Serif Display"/>
              </a:rPr>
              <a:t>Conclusão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221EC8D-1A34-935B-3533-77BDE668C1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06" r="8294" b="-362"/>
          <a:stretch/>
        </p:blipFill>
        <p:spPr>
          <a:xfrm>
            <a:off x="4884708" y="1406901"/>
            <a:ext cx="3168433" cy="2987467"/>
          </a:xfrm>
          <a:prstGeom prst="ellipse">
            <a:avLst/>
          </a:prstGeom>
          <a:ln w="63500" cap="rnd">
            <a:solidFill>
              <a:srgbClr val="00206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084550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BB0EA0D-959D-A269-48D6-8C460F267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961" y="478940"/>
            <a:ext cx="3326717" cy="801906"/>
          </a:xfrm>
        </p:spPr>
        <p:txBody>
          <a:bodyPr/>
          <a:lstStyle/>
          <a:p>
            <a:pPr algn="ctr"/>
            <a:r>
              <a:rPr lang="pt-BR" sz="4400">
                <a:solidFill>
                  <a:srgbClr val="0070C0"/>
                </a:solidFill>
              </a:rPr>
              <a:t>Conclusão</a:t>
            </a:r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AC1F7D7-2FA6-F664-C11B-D176DDE23D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28</a:t>
            </a:fld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33EA5B4-C7CA-C9B9-C6CD-581EEA4D73E8}"/>
              </a:ext>
            </a:extLst>
          </p:cNvPr>
          <p:cNvSpPr txBox="1"/>
          <p:nvPr/>
        </p:nvSpPr>
        <p:spPr>
          <a:xfrm>
            <a:off x="725976" y="1991784"/>
            <a:ext cx="7502704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solidFill>
                  <a:schemeClr val="bg1"/>
                </a:solidFill>
                <a:latin typeface="Montserrat Light"/>
              </a:rPr>
              <a:t>Assim como mostra as tabelas no slide a seguir, da análise da curva ABC, os itens " A216, F032, T622, J776, H546, M396, C064, H711 e T676" pertencem ao grupo A, os itens "B315, R556, R221, W029, J721, H345, C094, P112, P310, R116 e G622 " ao grupo B e os itens " N245, L020, T045, B615, L022, N078, D345, T552, W033, A200, W027 e P014"ao grupo C.</a:t>
            </a:r>
          </a:p>
        </p:txBody>
      </p:sp>
    </p:spTree>
    <p:extLst>
      <p:ext uri="{BB962C8B-B14F-4D97-AF65-F5344CB8AC3E}">
        <p14:creationId xmlns:p14="http://schemas.microsoft.com/office/powerpoint/2010/main" val="40067007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BB0EA0D-959D-A269-48D6-8C460F267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3225" y="187799"/>
            <a:ext cx="3326717" cy="801906"/>
          </a:xfrm>
        </p:spPr>
        <p:txBody>
          <a:bodyPr/>
          <a:lstStyle/>
          <a:p>
            <a:pPr algn="ctr"/>
            <a:r>
              <a:rPr lang="pt-BR" sz="4400">
                <a:solidFill>
                  <a:srgbClr val="0070C0"/>
                </a:solidFill>
              </a:rPr>
              <a:t>Conclusão</a:t>
            </a:r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93484D9-0D2A-DD68-5D36-27C9C4A89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1230" y="1190402"/>
            <a:ext cx="8588829" cy="765102"/>
          </a:xfrm>
        </p:spPr>
        <p:txBody>
          <a:bodyPr/>
          <a:lstStyle/>
          <a:p>
            <a:pPr marL="127000" indent="0" algn="ctr">
              <a:lnSpc>
                <a:spcPct val="114999"/>
              </a:lnSpc>
              <a:buNone/>
            </a:pPr>
            <a:r>
              <a:rPr lang="pt-BR" sz="1400">
                <a:latin typeface="Segoe UI"/>
                <a:cs typeface="Segoe UI"/>
              </a:rPr>
              <a:t>Concluímos  também que a Curva ABC, FIFO, KANBAM E O WMS são essenciais para o sucesso de uma empresa.</a:t>
            </a:r>
            <a:endParaRPr lang="en-US" sz="1400">
              <a:solidFill>
                <a:srgbClr val="11191F"/>
              </a:solidFill>
              <a:latin typeface="Segoe UI"/>
              <a:cs typeface="Segoe UI"/>
            </a:endParaRPr>
          </a:p>
          <a:p>
            <a:pPr marL="127000" indent="0" algn="ctr">
              <a:lnSpc>
                <a:spcPct val="114999"/>
              </a:lnSpc>
              <a:buNone/>
            </a:pPr>
            <a:endParaRPr lang="pt-BR" sz="1400">
              <a:latin typeface="Segoe UI"/>
              <a:cs typeface="Segoe UI"/>
            </a:endParaRPr>
          </a:p>
          <a:p>
            <a:pPr marL="127000" indent="0" algn="ctr">
              <a:lnSpc>
                <a:spcPct val="114999"/>
              </a:lnSpc>
              <a:buNone/>
            </a:pPr>
            <a:endParaRPr lang="pt-BR" sz="1400">
              <a:latin typeface="Segoe UI"/>
              <a:cs typeface="Segoe UI"/>
            </a:endParaRPr>
          </a:p>
          <a:p>
            <a:pPr marL="127000" indent="0" algn="ctr">
              <a:lnSpc>
                <a:spcPct val="114999"/>
              </a:lnSpc>
              <a:buNone/>
            </a:pPr>
            <a:r>
              <a:rPr lang="pt-BR" sz="2000" b="1">
                <a:latin typeface="Segoe UI"/>
                <a:cs typeface="Segoe UI"/>
              </a:rPr>
              <a:t>A GESTECH agradece.</a:t>
            </a:r>
            <a:endParaRPr lang="en-US" sz="2000" b="1">
              <a:solidFill>
                <a:srgbClr val="11191F"/>
              </a:solidFill>
              <a:latin typeface="Segoe UI"/>
              <a:cs typeface="Segoe UI"/>
            </a:endParaRPr>
          </a:p>
          <a:p>
            <a:pPr marL="127000" indent="0">
              <a:lnSpc>
                <a:spcPct val="114999"/>
              </a:lnSpc>
              <a:buNone/>
            </a:pPr>
            <a:endParaRPr lang="pt-BR" sz="140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AC1F7D7-2FA6-F664-C11B-D176DDE23D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8183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3E77FE-FEFD-AC5D-9555-B80F511F9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65" y="230931"/>
            <a:ext cx="6496925" cy="888170"/>
          </a:xfrm>
        </p:spPr>
        <p:txBody>
          <a:bodyPr/>
          <a:lstStyle/>
          <a:p>
            <a:r>
              <a:rPr lang="pt-BR" err="1">
                <a:solidFill>
                  <a:srgbClr val="0070C0"/>
                </a:solidFill>
              </a:rPr>
              <a:t>Ìndice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F78A47-BD77-B864-370C-F8D88E130B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536" y="1579529"/>
            <a:ext cx="2031600" cy="823472"/>
          </a:xfrm>
          <a:ln>
            <a:solidFill>
              <a:srgbClr val="0070C0"/>
            </a:solidFill>
          </a:ln>
        </p:spPr>
        <p:txBody>
          <a:bodyPr/>
          <a:lstStyle/>
          <a:p>
            <a:pPr marL="152400" indent="0">
              <a:buNone/>
            </a:pPr>
            <a:r>
              <a:rPr lang="pt-BR" sz="2200" b="1">
                <a:solidFill>
                  <a:srgbClr val="0070C0"/>
                </a:solidFill>
              </a:rPr>
              <a:t>01.</a:t>
            </a:r>
          </a:p>
          <a:p>
            <a:pPr marL="152400" indent="0">
              <a:lnSpc>
                <a:spcPct val="114999"/>
              </a:lnSpc>
              <a:buNone/>
            </a:pPr>
            <a:r>
              <a:rPr lang="pt-BR" sz="1800"/>
              <a:t>  Introdução </a:t>
            </a:r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683D86E-8512-6127-4EA9-EB855BC7B3B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060382" y="1579529"/>
            <a:ext cx="3023637" cy="866603"/>
          </a:xfrm>
          <a:ln>
            <a:solidFill>
              <a:srgbClr val="0070C0"/>
            </a:solidFill>
          </a:ln>
        </p:spPr>
        <p:txBody>
          <a:bodyPr/>
          <a:lstStyle/>
          <a:p>
            <a:pPr marL="152400" indent="0">
              <a:buNone/>
            </a:pPr>
            <a:r>
              <a:rPr lang="pt-BR" sz="2200" b="1">
                <a:solidFill>
                  <a:srgbClr val="0070C0"/>
                </a:solidFill>
              </a:rPr>
              <a:t>02. </a:t>
            </a:r>
            <a:endParaRPr lang="pt-BR">
              <a:solidFill>
                <a:srgbClr val="FFFFFF"/>
              </a:solidFill>
            </a:endParaRPr>
          </a:p>
          <a:p>
            <a:pPr marL="152400" indent="0">
              <a:lnSpc>
                <a:spcPct val="114999"/>
              </a:lnSpc>
              <a:buNone/>
            </a:pPr>
            <a:r>
              <a:rPr lang="pt-BR" sz="1800"/>
              <a:t> Curva ABC e analise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2FD9731-DCF4-5202-C9A2-4F3C00D0F1D2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6689672" y="1557963"/>
            <a:ext cx="2031600" cy="855820"/>
          </a:xfrm>
          <a:ln>
            <a:solidFill>
              <a:srgbClr val="0070C0"/>
            </a:solidFill>
          </a:ln>
        </p:spPr>
        <p:txBody>
          <a:bodyPr/>
          <a:lstStyle/>
          <a:p>
            <a:pPr marL="152400" indent="0">
              <a:buNone/>
            </a:pPr>
            <a:r>
              <a:rPr lang="pt-BR" sz="2200" b="1">
                <a:solidFill>
                  <a:srgbClr val="0070C0"/>
                </a:solidFill>
              </a:rPr>
              <a:t>03. </a:t>
            </a:r>
            <a:endParaRPr lang="pt-BR" sz="2200" b="1"/>
          </a:p>
          <a:p>
            <a:pPr marL="152400" indent="0">
              <a:lnSpc>
                <a:spcPct val="114999"/>
              </a:lnSpc>
              <a:buNone/>
            </a:pPr>
            <a:r>
              <a:rPr lang="pt-BR" sz="1800"/>
              <a:t>KANBAN</a:t>
            </a:r>
            <a:endParaRPr lang="pt-BR"/>
          </a:p>
        </p:txBody>
      </p:sp>
      <p:sp>
        <p:nvSpPr>
          <p:cNvPr id="9" name="Espaço Reservado para Texto 4">
            <a:extLst>
              <a:ext uri="{FF2B5EF4-FFF2-40B4-BE49-F238E27FC236}">
                <a16:creationId xmlns:a16="http://schemas.microsoft.com/office/drawing/2014/main" id="{E2220808-17B1-3713-6BF2-77D652343EBE}"/>
              </a:ext>
            </a:extLst>
          </p:cNvPr>
          <p:cNvSpPr txBox="1">
            <a:spLocks/>
          </p:cNvSpPr>
          <p:nvPr/>
        </p:nvSpPr>
        <p:spPr>
          <a:xfrm>
            <a:off x="803581" y="3187637"/>
            <a:ext cx="2042383" cy="80190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 Light"/>
              <a:buChar char="╺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 Light"/>
              <a:buChar char="-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⬞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●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○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■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●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○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■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52400" indent="0">
              <a:buNone/>
            </a:pPr>
            <a:r>
              <a:rPr lang="pt-BR" sz="2200" b="1">
                <a:solidFill>
                  <a:srgbClr val="0070C0"/>
                </a:solidFill>
              </a:rPr>
              <a:t>04.</a:t>
            </a:r>
          </a:p>
          <a:p>
            <a:pPr marL="152400" indent="0">
              <a:lnSpc>
                <a:spcPct val="114999"/>
              </a:lnSpc>
              <a:buNone/>
            </a:pPr>
            <a:r>
              <a:rPr lang="pt-BR" sz="1800"/>
              <a:t>FIFO</a:t>
            </a:r>
            <a:endParaRPr lang="pt-BR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4B0D8EA3-2B89-8A54-6D46-6A742D37ECFE}"/>
              </a:ext>
            </a:extLst>
          </p:cNvPr>
          <p:cNvSpPr txBox="1">
            <a:spLocks/>
          </p:cNvSpPr>
          <p:nvPr/>
        </p:nvSpPr>
        <p:spPr>
          <a:xfrm>
            <a:off x="3553252" y="3198420"/>
            <a:ext cx="2031600" cy="80190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 Light"/>
              <a:buChar char="╺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 Light"/>
              <a:buChar char="-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⬞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●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○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■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●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○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■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52400" indent="0">
              <a:buNone/>
            </a:pPr>
            <a:r>
              <a:rPr lang="pt-BR" sz="2200" b="1">
                <a:solidFill>
                  <a:srgbClr val="0070C0"/>
                </a:solidFill>
              </a:rPr>
              <a:t>05. </a:t>
            </a:r>
            <a:endParaRPr lang="pt-BR" sz="2200">
              <a:solidFill>
                <a:srgbClr val="0070C0"/>
              </a:solidFill>
            </a:endParaRPr>
          </a:p>
          <a:p>
            <a:pPr marL="152400" indent="0">
              <a:lnSpc>
                <a:spcPct val="114999"/>
              </a:lnSpc>
              <a:buNone/>
            </a:pPr>
            <a:r>
              <a:rPr lang="pt-BR" sz="1800"/>
              <a:t>WMS</a:t>
            </a:r>
            <a:endParaRPr lang="pt-BR"/>
          </a:p>
        </p:txBody>
      </p:sp>
      <p:sp>
        <p:nvSpPr>
          <p:cNvPr id="13" name="Espaço Reservado para Texto 4">
            <a:extLst>
              <a:ext uri="{FF2B5EF4-FFF2-40B4-BE49-F238E27FC236}">
                <a16:creationId xmlns:a16="http://schemas.microsoft.com/office/drawing/2014/main" id="{F7B0CFFD-F0F9-79B5-913C-8D5F9C1A3BBB}"/>
              </a:ext>
            </a:extLst>
          </p:cNvPr>
          <p:cNvSpPr txBox="1">
            <a:spLocks/>
          </p:cNvSpPr>
          <p:nvPr/>
        </p:nvSpPr>
        <p:spPr>
          <a:xfrm>
            <a:off x="6691110" y="3198418"/>
            <a:ext cx="2042383" cy="79112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 Light"/>
              <a:buChar char="╺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 Light"/>
              <a:buChar char="-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⬞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●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○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■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●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○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Light"/>
              <a:buChar char="■"/>
              <a:defRPr sz="1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52400" indent="0">
              <a:buNone/>
            </a:pPr>
            <a:r>
              <a:rPr lang="pt-BR" sz="2200" b="1">
                <a:solidFill>
                  <a:srgbClr val="0070C0"/>
                </a:solidFill>
              </a:rPr>
              <a:t>06. </a:t>
            </a:r>
            <a:endParaRPr lang="pt-BR" sz="2200">
              <a:solidFill>
                <a:srgbClr val="0070C0"/>
              </a:solidFill>
            </a:endParaRPr>
          </a:p>
          <a:p>
            <a:pPr marL="152400" indent="0">
              <a:lnSpc>
                <a:spcPct val="114999"/>
              </a:lnSpc>
              <a:buNone/>
            </a:pPr>
            <a:r>
              <a:rPr lang="pt-BR" sz="1800"/>
              <a:t>Conclusão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953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3A1A46-341F-CE0A-066A-388C0BD8A9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</a:t>
            </a:fld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705363A-C66D-E8EA-1A75-BD618AD020DA}"/>
              </a:ext>
            </a:extLst>
          </p:cNvPr>
          <p:cNvSpPr txBox="1"/>
          <p:nvPr/>
        </p:nvSpPr>
        <p:spPr>
          <a:xfrm>
            <a:off x="676454" y="1958275"/>
            <a:ext cx="4113521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000" b="1">
                <a:solidFill>
                  <a:srgbClr val="0070C0"/>
                </a:solidFill>
                <a:latin typeface="DM Serif Display"/>
              </a:rPr>
              <a:t>01.</a:t>
            </a:r>
          </a:p>
          <a:p>
            <a:r>
              <a:rPr lang="pt-BR" sz="6000">
                <a:solidFill>
                  <a:schemeClr val="bg1"/>
                </a:solidFill>
                <a:latin typeface="DM Serif Display"/>
              </a:rPr>
              <a:t>Introdução 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ADD09B8-24F5-BDC4-0401-03302F2982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51" r="14754"/>
          <a:stretch/>
        </p:blipFill>
        <p:spPr>
          <a:xfrm>
            <a:off x="5111151" y="1504232"/>
            <a:ext cx="3284763" cy="2835933"/>
          </a:xfrm>
          <a:prstGeom prst="ellipse">
            <a:avLst/>
          </a:prstGeom>
          <a:ln w="63500" cap="rnd">
            <a:solidFill>
              <a:srgbClr val="00206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40540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F8FCEFB-B36E-2CAB-8263-635708512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451" y="511290"/>
            <a:ext cx="3919784" cy="942085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Introdução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4E2300D-0BAE-2892-0BB3-6042F60D2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725" y="2021634"/>
            <a:ext cx="6000906" cy="1837076"/>
          </a:xfrm>
        </p:spPr>
        <p:txBody>
          <a:bodyPr/>
          <a:lstStyle/>
          <a:p>
            <a:pPr marL="127000" indent="0">
              <a:lnSpc>
                <a:spcPct val="114999"/>
              </a:lnSpc>
              <a:buNone/>
            </a:pPr>
            <a:r>
              <a:rPr lang="pt-BR" sz="1200">
                <a:solidFill>
                  <a:schemeClr val="bg1"/>
                </a:solidFill>
              </a:rPr>
              <a:t> </a:t>
            </a:r>
            <a:r>
              <a:rPr lang="pt-BR">
                <a:solidFill>
                  <a:schemeClr val="bg1"/>
                </a:solidFill>
              </a:rPr>
              <a:t>A GESTECH vai analisar a Curva ABC nos itens de manutenção da "Doce Sabor" para oferecer insights estratégicos, assim como foi pedido. Esta classificação baseada na importância relativa dos itens ajudará a empresa a alocar recursos de forma mais eficiente e concentrar esforços nas áreas prioritárias.</a:t>
            </a:r>
            <a:endParaRPr lang="pt-BR">
              <a:solidFill>
                <a:schemeClr val="bg1"/>
              </a:solidFill>
              <a:latin typeface="Montserrat"/>
            </a:endParaRP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BDBEED86-C060-D9A0-7448-1699A2D474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0733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3A1A46-341F-CE0A-066A-388C0BD8A9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6</a:t>
            </a:fld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705363A-C66D-E8EA-1A75-BD618AD020DA}"/>
              </a:ext>
            </a:extLst>
          </p:cNvPr>
          <p:cNvSpPr txBox="1"/>
          <p:nvPr/>
        </p:nvSpPr>
        <p:spPr>
          <a:xfrm>
            <a:off x="719586" y="1289728"/>
            <a:ext cx="3617504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5000" b="1">
                <a:solidFill>
                  <a:srgbClr val="0070C0"/>
                </a:solidFill>
                <a:latin typeface="DM Serif Display"/>
              </a:rPr>
              <a:t>02.</a:t>
            </a:r>
          </a:p>
          <a:p>
            <a:r>
              <a:rPr lang="pt-BR" sz="5000">
                <a:solidFill>
                  <a:schemeClr val="bg1"/>
                </a:solidFill>
                <a:latin typeface="DM Serif Display"/>
              </a:rPr>
              <a:t>Curva ABC e análise</a:t>
            </a:r>
            <a:r>
              <a:rPr lang="pt-BR" sz="6000">
                <a:solidFill>
                  <a:schemeClr val="bg1"/>
                </a:solidFill>
                <a:latin typeface="DM Serif Display"/>
              </a:rPr>
              <a:t> </a:t>
            </a:r>
          </a:p>
        </p:txBody>
      </p:sp>
      <p:pic>
        <p:nvPicPr>
          <p:cNvPr id="5" name="Imagem 4" descr="Uma imagem contendo pessoa, homem, frente, mulher&#10;&#10;Descrição gerada automaticamente">
            <a:extLst>
              <a:ext uri="{FF2B5EF4-FFF2-40B4-BE49-F238E27FC236}">
                <a16:creationId xmlns:a16="http://schemas.microsoft.com/office/drawing/2014/main" id="{34B22F23-A59D-134F-C17A-7A8691932D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" r="26415" b="-1261"/>
          <a:stretch/>
        </p:blipFill>
        <p:spPr>
          <a:xfrm>
            <a:off x="5121934" y="1469187"/>
            <a:ext cx="3278030" cy="2852175"/>
          </a:xfrm>
          <a:prstGeom prst="ellipse">
            <a:avLst/>
          </a:prstGeom>
          <a:ln w="63500" cap="rnd">
            <a:solidFill>
              <a:srgbClr val="00206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645232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867213A-1FE4-0975-0858-DEE56D2F51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3068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962FEE4-E667-E44B-A2D9-2A4F85E14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5" y="349545"/>
            <a:ext cx="6766500" cy="931302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Explicação Geral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FFA31D-B84B-7C68-548F-D49BAB5EF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8971" y="1784406"/>
            <a:ext cx="4717726" cy="1869424"/>
          </a:xfrm>
        </p:spPr>
        <p:txBody>
          <a:bodyPr/>
          <a:lstStyle/>
          <a:p>
            <a:pPr>
              <a:lnSpc>
                <a:spcPct val="114999"/>
              </a:lnSpc>
              <a:buNone/>
            </a:pPr>
            <a:r>
              <a:rPr lang="pt-BR" sz="1200">
                <a:cs typeface="Segoe UI"/>
              </a:rPr>
              <a:t>A análise da curva ABC ajuda a focar os esforços de gerenciamento de inventário nos itens que mais impactam financeiramente, otimizando recursos e melhorando a eficiência operacional.</a:t>
            </a:r>
          </a:p>
          <a:p>
            <a:pPr>
              <a:lnSpc>
                <a:spcPct val="114999"/>
              </a:lnSpc>
              <a:buNone/>
            </a:pPr>
            <a:r>
              <a:rPr lang="pt-BR" sz="1200">
                <a:cs typeface="Segoe UI"/>
              </a:rPr>
              <a:t>Após aplicação identificamos os grupos com e seu nível de importânci</a:t>
            </a:r>
            <a:r>
              <a:rPr lang="pt-BR" sz="1200">
                <a:latin typeface="Segoe UI"/>
                <a:cs typeface="Segoe UI"/>
              </a:rPr>
              <a:t>a</a:t>
            </a:r>
            <a:endParaRPr lang="pt-BR"/>
          </a:p>
          <a:p>
            <a:pPr marL="127000" indent="0">
              <a:lnSpc>
                <a:spcPct val="114999"/>
              </a:lnSpc>
              <a:buNone/>
            </a:pPr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F363AD8-ACBE-6576-B651-DC62159950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8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20866CA-A65D-FE5C-F57B-00745D781D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68" t="-4443" r="11792" b="2252"/>
          <a:stretch/>
        </p:blipFill>
        <p:spPr>
          <a:xfrm>
            <a:off x="5499340" y="1507367"/>
            <a:ext cx="3170212" cy="24428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476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962FEE4-E667-E44B-A2D9-2A4F85E14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4" y="608338"/>
            <a:ext cx="6766500" cy="931302"/>
          </a:xfrm>
        </p:spPr>
        <p:txBody>
          <a:bodyPr/>
          <a:lstStyle/>
          <a:p>
            <a:r>
              <a:rPr lang="pt-BR">
                <a:solidFill>
                  <a:srgbClr val="0070C0"/>
                </a:solidFill>
              </a:rPr>
              <a:t>Grupo A: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FFA31D-B84B-7C68-548F-D49BAB5EF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141" y="1644226"/>
            <a:ext cx="8125159" cy="1567500"/>
          </a:xfrm>
        </p:spPr>
        <p:txBody>
          <a:bodyPr/>
          <a:lstStyle/>
          <a:p>
            <a:pPr>
              <a:lnSpc>
                <a:spcPct val="114999"/>
              </a:lnSpc>
              <a:buNone/>
            </a:pPr>
            <a:r>
              <a:rPr lang="pt-BR" sz="1200">
                <a:latin typeface="Segoe UI"/>
                <a:cs typeface="Segoe UI"/>
              </a:rPr>
              <a:t>I</a:t>
            </a:r>
            <a:r>
              <a:rPr lang="pt-BR" sz="1200">
                <a:cs typeface="Segoe UI"/>
              </a:rPr>
              <a:t>mportância: Itens mais valiosos.</a:t>
            </a:r>
          </a:p>
          <a:p>
            <a:pPr>
              <a:lnSpc>
                <a:spcPct val="114999"/>
              </a:lnSpc>
              <a:buNone/>
            </a:pPr>
            <a:r>
              <a:rPr lang="pt-BR" sz="1200">
                <a:cs typeface="Segoe UI"/>
              </a:rPr>
              <a:t>Característica: Representam cerca de 28,13% dos itens, mas cerca de 58% do valor total do inventário.</a:t>
            </a:r>
          </a:p>
          <a:p>
            <a:pPr>
              <a:lnSpc>
                <a:spcPct val="114999"/>
              </a:lnSpc>
              <a:buNone/>
            </a:pPr>
            <a:r>
              <a:rPr lang="pt-BR" sz="1200">
                <a:cs typeface="Segoe UI"/>
              </a:rPr>
              <a:t>Gestão: Requerem maior controle e monitoramento, revisões frequentes de estoque e maior atenção.</a:t>
            </a:r>
          </a:p>
          <a:p>
            <a:pPr>
              <a:lnSpc>
                <a:spcPct val="114999"/>
              </a:lnSpc>
              <a:buNone/>
            </a:pPr>
            <a:endParaRPr lang="pt-BR" sz="1200">
              <a:cs typeface="Segoe UI"/>
            </a:endParaRP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F363AD8-ACBE-6576-B651-DC62159950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9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A91DCA3-5FA6-93CA-115C-DE710C06EF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9907"/>
          <a:stretch/>
        </p:blipFill>
        <p:spPr>
          <a:xfrm>
            <a:off x="75482" y="2839290"/>
            <a:ext cx="8993037" cy="138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809763"/>
      </p:ext>
    </p:extLst>
  </p:cSld>
  <p:clrMapOvr>
    <a:masterClrMapping/>
  </p:clrMapOvr>
</p:sld>
</file>

<file path=ppt/theme/theme1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7875B5D9706F4CAC5C151BCEDCD420" ma:contentTypeVersion="8" ma:contentTypeDescription="Create a new document." ma:contentTypeScope="" ma:versionID="af794a3c47bf98679dc06b5a7cd7e28c">
  <xsd:schema xmlns:xsd="http://www.w3.org/2001/XMLSchema" xmlns:xs="http://www.w3.org/2001/XMLSchema" xmlns:p="http://schemas.microsoft.com/office/2006/metadata/properties" xmlns:ns3="5a3232cb-6f32-4983-8d37-17939f7d0510" xmlns:ns4="c349b57d-8ace-45ba-9547-63e06337a11c" targetNamespace="http://schemas.microsoft.com/office/2006/metadata/properties" ma:root="true" ma:fieldsID="549563233086d206eb700d69ddeefc27" ns3:_="" ns4:_="">
    <xsd:import namespace="5a3232cb-6f32-4983-8d37-17939f7d0510"/>
    <xsd:import namespace="c349b57d-8ace-45ba-9547-63e06337a1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3232cb-6f32-4983-8d37-17939f7d05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49b57d-8ace-45ba-9547-63e06337a11c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a3232cb-6f32-4983-8d37-17939f7d0510" xsi:nil="true"/>
  </documentManagement>
</p:properties>
</file>

<file path=customXml/itemProps1.xml><?xml version="1.0" encoding="utf-8"?>
<ds:datastoreItem xmlns:ds="http://schemas.openxmlformats.org/officeDocument/2006/customXml" ds:itemID="{CD04DB5D-E2F7-4B6F-924C-C5AB6F5A3D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77DE5A-1A99-49C9-9DBF-2AD0BA92CC41}">
  <ds:schemaRefs>
    <ds:schemaRef ds:uri="5a3232cb-6f32-4983-8d37-17939f7d0510"/>
    <ds:schemaRef ds:uri="c349b57d-8ace-45ba-9547-63e06337a11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234BFA0-0FE2-44E9-A421-64BF8C622831}">
  <ds:schemaRefs>
    <ds:schemaRef ds:uri="5a3232cb-6f32-4983-8d37-17939f7d0510"/>
    <ds:schemaRef ds:uri="c349b57d-8ace-45ba-9547-63e06337a11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Apresentação na tela (16:9)</PresentationFormat>
  <Slides>29</Slides>
  <Notes>2</Notes>
  <HiddenSlides>9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29</vt:i4>
      </vt:variant>
    </vt:vector>
  </HeadingPairs>
  <TitlesOfParts>
    <vt:vector size="30" baseType="lpstr">
      <vt:lpstr>Mutius template</vt:lpstr>
      <vt:lpstr>3º Sprint Doce Sabor </vt:lpstr>
      <vt:lpstr>Nossa equipe </vt:lpstr>
      <vt:lpstr>Ìndice</vt:lpstr>
      <vt:lpstr>Apresentação do PowerPoint</vt:lpstr>
      <vt:lpstr>Introdução</vt:lpstr>
      <vt:lpstr>Apresentação do PowerPoint</vt:lpstr>
      <vt:lpstr>Apresentação do PowerPoint</vt:lpstr>
      <vt:lpstr>Explicação Geral</vt:lpstr>
      <vt:lpstr>Grupo A:</vt:lpstr>
      <vt:lpstr>Grupo B:</vt:lpstr>
      <vt:lpstr>Grupo C:</vt:lpstr>
      <vt:lpstr>Apresentação do PowerPoint</vt:lpstr>
      <vt:lpstr>Resumo</vt:lpstr>
      <vt:lpstr>Apresentação do PowerPoint</vt:lpstr>
      <vt:lpstr>KANBAN</vt:lpstr>
      <vt:lpstr>Apresentação do PowerPoint</vt:lpstr>
      <vt:lpstr>Apresentação do PowerPoint</vt:lpstr>
      <vt:lpstr>FIFO</vt:lpstr>
      <vt:lpstr>Benefícios </vt:lpstr>
      <vt:lpstr>Sistemas </vt:lpstr>
      <vt:lpstr>Resumo</vt:lpstr>
      <vt:lpstr>Apresentação do PowerPoint</vt:lpstr>
      <vt:lpstr>Ferramentas WMS</vt:lpstr>
      <vt:lpstr>Configurações do WMS</vt:lpstr>
      <vt:lpstr>Automatização de processos</vt:lpstr>
      <vt:lpstr>Benefícios</vt:lpstr>
      <vt:lpstr>Apresentação do PowerPoint</vt:lpstr>
      <vt:lpstr>Conclusão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Fatec</dc:creator>
  <cp:revision>22</cp:revision>
  <dcterms:modified xsi:type="dcterms:W3CDTF">2024-06-19T12:44:22Z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0x010100667875B5D9706F4CAC5C151BCEDCD420</vt:lpwstr>
  </property>
</Properties>
</file>

<file path=docProps/thumbnail.jpeg>
</file>